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ags/tag4.xml" ContentType="application/vnd.openxmlformats-officedocument.presentationml.tags+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tags/tag2.xml" ContentType="application/vnd.openxmlformats-officedocument.presentationml.tags+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emf" ContentType="image/x-emf"/>
  <Default Extension="jpeg" ContentType="image/jpeg"/>
  <Override PartName="/ppt/notesSlides/notesSlide17.xml" ContentType="application/vnd.openxmlformats-officedocument.presentationml.notesSlide+xml"/>
  <Override PartName="/ppt/tags/tag3.xml" ContentType="application/vnd.openxmlformats-officedocument.presentationml.tags+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8" r:id="rId4"/>
    <p:sldId id="262" r:id="rId5"/>
    <p:sldId id="259" r:id="rId6"/>
    <p:sldId id="260" r:id="rId7"/>
    <p:sldId id="263" r:id="rId8"/>
    <p:sldId id="264" r:id="rId9"/>
    <p:sldId id="279" r:id="rId10"/>
    <p:sldId id="261" r:id="rId11"/>
    <p:sldId id="265" r:id="rId12"/>
    <p:sldId id="266" r:id="rId13"/>
    <p:sldId id="267" r:id="rId14"/>
    <p:sldId id="268" r:id="rId15"/>
    <p:sldId id="280" r:id="rId16"/>
    <p:sldId id="269" r:id="rId17"/>
    <p:sldId id="270" r:id="rId18"/>
    <p:sldId id="271" r:id="rId19"/>
    <p:sldId id="272" r:id="rId20"/>
    <p:sldId id="281" r:id="rId21"/>
    <p:sldId id="273" r:id="rId22"/>
    <p:sldId id="274" r:id="rId23"/>
    <p:sldId id="275" r:id="rId24"/>
    <p:sldId id="276" r:id="rId25"/>
    <p:sldId id="277" r:id="rId26"/>
    <p:sldId id="278" r:id="rId27"/>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73E2"/>
    <a:srgbClr val="6CBEF4"/>
    <a:srgbClr val="FFFFFF"/>
    <a:srgbClr val="0376E5"/>
    <a:srgbClr val="A1DAF9"/>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5042" autoAdjust="0"/>
  </p:normalViewPr>
  <p:slideViewPr>
    <p:cSldViewPr snapToGrid="0">
      <p:cViewPr varScale="1">
        <p:scale>
          <a:sx n="110" d="100"/>
          <a:sy n="110" d="100"/>
        </p:scale>
        <p:origin x="-594" y="-96"/>
      </p:cViewPr>
      <p:guideLst>
        <p:guide orient="horz" pos="2160"/>
        <p:guide pos="3840"/>
      </p:guideLst>
    </p:cSldViewPr>
  </p:slideViewPr>
  <p:notesTextViewPr>
    <p:cViewPr>
      <p:scale>
        <a:sx n="1" d="1"/>
        <a:sy n="1" d="1"/>
      </p:scale>
      <p:origin x="0" y="54"/>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0.jpeg>
</file>

<file path=ppt/media/image11.jpeg>
</file>

<file path=ppt/media/image12.jpeg>
</file>

<file path=ppt/media/image2.png>
</file>

<file path=ppt/media/image3.png>
</file>

<file path=ppt/media/image4.png>
</file>

<file path=ppt/media/image6.pn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D53C2E-5904-47EE-98B7-40C741454971}" type="datetimeFigureOut">
              <a:rPr lang="zh-CN" altLang="en-US" smtClean="0"/>
              <a:pPr/>
              <a:t>2017/7/10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BCE49C-2114-404F-AF2A-058CF607A9D3}" type="slidenum">
              <a:rPr lang="zh-CN" altLang="en-US" smtClean="0"/>
              <a:pPr/>
              <a:t>‹#›</a:t>
            </a:fld>
            <a:endParaRPr lang="zh-CN" altLang="en-US"/>
          </a:p>
        </p:txBody>
      </p:sp>
    </p:spTree>
    <p:extLst>
      <p:ext uri="{BB962C8B-B14F-4D97-AF65-F5344CB8AC3E}">
        <p14:creationId xmlns="" xmlns:p14="http://schemas.microsoft.com/office/powerpoint/2010/main" val="1282485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dirty="0" smtClean="0"/>
              <a:t>https://liangliangtuwen.tmall.com</a:t>
            </a:r>
            <a:endParaRPr lang="zh-CN" altLang="en-US" dirty="0"/>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a:t>
            </a:fld>
            <a:endParaRPr lang="zh-CN" altLang="en-US"/>
          </a:p>
        </p:txBody>
      </p:sp>
    </p:spTree>
    <p:extLst>
      <p:ext uri="{BB962C8B-B14F-4D97-AF65-F5344CB8AC3E}">
        <p14:creationId xmlns="" xmlns:p14="http://schemas.microsoft.com/office/powerpoint/2010/main" val="6282125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10</a:t>
            </a:fld>
            <a:endParaRPr lang="zh-CN" altLang="en-US"/>
          </a:p>
        </p:txBody>
      </p:sp>
    </p:spTree>
    <p:extLst>
      <p:ext uri="{BB962C8B-B14F-4D97-AF65-F5344CB8AC3E}">
        <p14:creationId xmlns="" xmlns:p14="http://schemas.microsoft.com/office/powerpoint/2010/main" val="28268986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11</a:t>
            </a:fld>
            <a:endParaRPr lang="zh-CN" altLang="en-US"/>
          </a:p>
        </p:txBody>
      </p:sp>
    </p:spTree>
    <p:extLst>
      <p:ext uri="{BB962C8B-B14F-4D97-AF65-F5344CB8AC3E}">
        <p14:creationId xmlns="" xmlns:p14="http://schemas.microsoft.com/office/powerpoint/2010/main" val="518257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12</a:t>
            </a:fld>
            <a:endParaRPr lang="zh-CN" altLang="en-US"/>
          </a:p>
        </p:txBody>
      </p:sp>
    </p:spTree>
    <p:extLst>
      <p:ext uri="{BB962C8B-B14F-4D97-AF65-F5344CB8AC3E}">
        <p14:creationId xmlns="" xmlns:p14="http://schemas.microsoft.com/office/powerpoint/2010/main" val="553384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13</a:t>
            </a:fld>
            <a:endParaRPr lang="zh-CN" altLang="en-US"/>
          </a:p>
        </p:txBody>
      </p:sp>
    </p:spTree>
    <p:extLst>
      <p:ext uri="{BB962C8B-B14F-4D97-AF65-F5344CB8AC3E}">
        <p14:creationId xmlns="" xmlns:p14="http://schemas.microsoft.com/office/powerpoint/2010/main" val="13585571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14</a:t>
            </a:fld>
            <a:endParaRPr lang="zh-CN" altLang="en-US"/>
          </a:p>
        </p:txBody>
      </p:sp>
    </p:spTree>
    <p:extLst>
      <p:ext uri="{BB962C8B-B14F-4D97-AF65-F5344CB8AC3E}">
        <p14:creationId xmlns="" xmlns:p14="http://schemas.microsoft.com/office/powerpoint/2010/main" val="19739436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15</a:t>
            </a:fld>
            <a:endParaRPr lang="zh-CN" altLang="en-US"/>
          </a:p>
        </p:txBody>
      </p:sp>
    </p:spTree>
    <p:extLst>
      <p:ext uri="{BB962C8B-B14F-4D97-AF65-F5344CB8AC3E}">
        <p14:creationId xmlns="" xmlns:p14="http://schemas.microsoft.com/office/powerpoint/2010/main" val="13806633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16</a:t>
            </a:fld>
            <a:endParaRPr lang="zh-CN" altLang="en-US"/>
          </a:p>
        </p:txBody>
      </p:sp>
    </p:spTree>
    <p:extLst>
      <p:ext uri="{BB962C8B-B14F-4D97-AF65-F5344CB8AC3E}">
        <p14:creationId xmlns="" xmlns:p14="http://schemas.microsoft.com/office/powerpoint/2010/main" val="35728565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17</a:t>
            </a:fld>
            <a:endParaRPr lang="zh-CN" altLang="en-US"/>
          </a:p>
        </p:txBody>
      </p:sp>
    </p:spTree>
    <p:extLst>
      <p:ext uri="{BB962C8B-B14F-4D97-AF65-F5344CB8AC3E}">
        <p14:creationId xmlns="" xmlns:p14="http://schemas.microsoft.com/office/powerpoint/2010/main" val="27583998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18</a:t>
            </a:fld>
            <a:endParaRPr lang="zh-CN" altLang="en-US"/>
          </a:p>
        </p:txBody>
      </p:sp>
    </p:spTree>
    <p:extLst>
      <p:ext uri="{BB962C8B-B14F-4D97-AF65-F5344CB8AC3E}">
        <p14:creationId xmlns="" xmlns:p14="http://schemas.microsoft.com/office/powerpoint/2010/main" val="5394985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19</a:t>
            </a:fld>
            <a:endParaRPr lang="zh-CN" altLang="en-US"/>
          </a:p>
        </p:txBody>
      </p:sp>
    </p:spTree>
    <p:extLst>
      <p:ext uri="{BB962C8B-B14F-4D97-AF65-F5344CB8AC3E}">
        <p14:creationId xmlns="" xmlns:p14="http://schemas.microsoft.com/office/powerpoint/2010/main" val="3931548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2</a:t>
            </a:fld>
            <a:endParaRPr lang="zh-CN" altLang="en-US"/>
          </a:p>
        </p:txBody>
      </p:sp>
    </p:spTree>
    <p:extLst>
      <p:ext uri="{BB962C8B-B14F-4D97-AF65-F5344CB8AC3E}">
        <p14:creationId xmlns="" xmlns:p14="http://schemas.microsoft.com/office/powerpoint/2010/main" val="18164445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20</a:t>
            </a:fld>
            <a:endParaRPr lang="zh-CN" altLang="en-US"/>
          </a:p>
        </p:txBody>
      </p:sp>
    </p:spTree>
    <p:extLst>
      <p:ext uri="{BB962C8B-B14F-4D97-AF65-F5344CB8AC3E}">
        <p14:creationId xmlns="" xmlns:p14="http://schemas.microsoft.com/office/powerpoint/2010/main" val="20775586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21</a:t>
            </a:fld>
            <a:endParaRPr lang="zh-CN" altLang="en-US"/>
          </a:p>
        </p:txBody>
      </p:sp>
    </p:spTree>
    <p:extLst>
      <p:ext uri="{BB962C8B-B14F-4D97-AF65-F5344CB8AC3E}">
        <p14:creationId xmlns="" xmlns:p14="http://schemas.microsoft.com/office/powerpoint/2010/main" val="413035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22</a:t>
            </a:fld>
            <a:endParaRPr lang="zh-CN" altLang="en-US"/>
          </a:p>
        </p:txBody>
      </p:sp>
    </p:spTree>
    <p:extLst>
      <p:ext uri="{BB962C8B-B14F-4D97-AF65-F5344CB8AC3E}">
        <p14:creationId xmlns="" xmlns:p14="http://schemas.microsoft.com/office/powerpoint/2010/main" val="38877958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23</a:t>
            </a:fld>
            <a:endParaRPr lang="zh-CN" altLang="en-US"/>
          </a:p>
        </p:txBody>
      </p:sp>
    </p:spTree>
    <p:extLst>
      <p:ext uri="{BB962C8B-B14F-4D97-AF65-F5344CB8AC3E}">
        <p14:creationId xmlns="" xmlns:p14="http://schemas.microsoft.com/office/powerpoint/2010/main" val="15431413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24</a:t>
            </a:fld>
            <a:endParaRPr lang="zh-CN" altLang="en-US"/>
          </a:p>
        </p:txBody>
      </p:sp>
    </p:spTree>
    <p:extLst>
      <p:ext uri="{BB962C8B-B14F-4D97-AF65-F5344CB8AC3E}">
        <p14:creationId xmlns="" xmlns:p14="http://schemas.microsoft.com/office/powerpoint/2010/main" val="31425130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25</a:t>
            </a:fld>
            <a:endParaRPr lang="zh-CN" altLang="en-US"/>
          </a:p>
        </p:txBody>
      </p:sp>
    </p:spTree>
    <p:extLst>
      <p:ext uri="{BB962C8B-B14F-4D97-AF65-F5344CB8AC3E}">
        <p14:creationId xmlns="" xmlns:p14="http://schemas.microsoft.com/office/powerpoint/2010/main" val="9087758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smtClean="0"/>
              <a:t>https://liangliangtuwen.tmall.com</a:t>
            </a:r>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26</a:t>
            </a:fld>
            <a:endParaRPr lang="zh-CN" altLang="en-US"/>
          </a:p>
        </p:txBody>
      </p:sp>
    </p:spTree>
    <p:extLst>
      <p:ext uri="{BB962C8B-B14F-4D97-AF65-F5344CB8AC3E}">
        <p14:creationId xmlns="" xmlns:p14="http://schemas.microsoft.com/office/powerpoint/2010/main" val="1222472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3</a:t>
            </a:fld>
            <a:endParaRPr lang="zh-CN" altLang="en-US"/>
          </a:p>
        </p:txBody>
      </p:sp>
    </p:spTree>
    <p:extLst>
      <p:ext uri="{BB962C8B-B14F-4D97-AF65-F5344CB8AC3E}">
        <p14:creationId xmlns="" xmlns:p14="http://schemas.microsoft.com/office/powerpoint/2010/main" val="23139071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4</a:t>
            </a:fld>
            <a:endParaRPr lang="zh-CN" altLang="en-US"/>
          </a:p>
        </p:txBody>
      </p:sp>
    </p:spTree>
    <p:extLst>
      <p:ext uri="{BB962C8B-B14F-4D97-AF65-F5344CB8AC3E}">
        <p14:creationId xmlns="" xmlns:p14="http://schemas.microsoft.com/office/powerpoint/2010/main" val="1712895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5</a:t>
            </a:fld>
            <a:endParaRPr lang="zh-CN" altLang="en-US"/>
          </a:p>
        </p:txBody>
      </p:sp>
    </p:spTree>
    <p:extLst>
      <p:ext uri="{BB962C8B-B14F-4D97-AF65-F5344CB8AC3E}">
        <p14:creationId xmlns="" xmlns:p14="http://schemas.microsoft.com/office/powerpoint/2010/main" val="37404615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6</a:t>
            </a:fld>
            <a:endParaRPr lang="zh-CN" altLang="en-US"/>
          </a:p>
        </p:txBody>
      </p:sp>
    </p:spTree>
    <p:extLst>
      <p:ext uri="{BB962C8B-B14F-4D97-AF65-F5344CB8AC3E}">
        <p14:creationId xmlns="" xmlns:p14="http://schemas.microsoft.com/office/powerpoint/2010/main" val="2065462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7</a:t>
            </a:fld>
            <a:endParaRPr lang="zh-CN" altLang="en-US"/>
          </a:p>
        </p:txBody>
      </p:sp>
    </p:spTree>
    <p:extLst>
      <p:ext uri="{BB962C8B-B14F-4D97-AF65-F5344CB8AC3E}">
        <p14:creationId xmlns="" xmlns:p14="http://schemas.microsoft.com/office/powerpoint/2010/main" val="1053501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8</a:t>
            </a:fld>
            <a:endParaRPr lang="zh-CN" altLang="en-US"/>
          </a:p>
        </p:txBody>
      </p:sp>
    </p:spTree>
    <p:extLst>
      <p:ext uri="{BB962C8B-B14F-4D97-AF65-F5344CB8AC3E}">
        <p14:creationId xmlns="" xmlns:p14="http://schemas.microsoft.com/office/powerpoint/2010/main" val="6119375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1BCE49C-2114-404F-AF2A-058CF607A9D3}" type="slidenum">
              <a:rPr lang="zh-CN" altLang="en-US" smtClean="0"/>
              <a:pPr/>
              <a:t>9</a:t>
            </a:fld>
            <a:endParaRPr lang="zh-CN" altLang="en-US"/>
          </a:p>
        </p:txBody>
      </p:sp>
    </p:spTree>
    <p:extLst>
      <p:ext uri="{BB962C8B-B14F-4D97-AF65-F5344CB8AC3E}">
        <p14:creationId xmlns="" xmlns:p14="http://schemas.microsoft.com/office/powerpoint/2010/main" val="7369604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10963096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1307545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631810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925731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469491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2811116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2501802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1711984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3679700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2643512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5DF243CB-2968-42F5-8040-9FFA5CE6580C}" type="datetimeFigureOut">
              <a:rPr lang="zh-CN" altLang="en-US" smtClean="0"/>
              <a:pPr/>
              <a:t>2017/7/10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25DC976-3AFD-436B-922E-54114C28717D}" type="slidenum">
              <a:rPr lang="zh-CN" altLang="en-US" smtClean="0"/>
              <a:pPr/>
              <a:t>‹#›</a:t>
            </a:fld>
            <a:endParaRPr lang="zh-CN" altLang="en-US"/>
          </a:p>
        </p:txBody>
      </p:sp>
    </p:spTree>
    <p:extLst>
      <p:ext uri="{BB962C8B-B14F-4D97-AF65-F5344CB8AC3E}">
        <p14:creationId xmlns="" xmlns:p14="http://schemas.microsoft.com/office/powerpoint/2010/main" val="4072513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F243CB-2968-42F5-8040-9FFA5CE6580C}" type="datetimeFigureOut">
              <a:rPr lang="zh-CN" altLang="en-US" smtClean="0"/>
              <a:pPr/>
              <a:t>2017/7/10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5DC976-3AFD-436B-922E-54114C28717D}" type="slidenum">
              <a:rPr lang="zh-CN" altLang="en-US" smtClean="0"/>
              <a:pPr/>
              <a:t>‹#›</a:t>
            </a:fld>
            <a:endParaRPr lang="zh-CN" altLang="en-US"/>
          </a:p>
        </p:txBody>
      </p:sp>
      <p:pic>
        <p:nvPicPr>
          <p:cNvPr id="7" name="图片 6"/>
          <p:cNvPicPr>
            <a:picLocks noChangeAspect="1"/>
          </p:cNvPicPr>
          <p:nvPr userDrawn="1"/>
        </p:nvPicPr>
        <p:blipFill>
          <a:blip r:embed="rId13" cstate="print"/>
          <a:stretch>
            <a:fillRect/>
          </a:stretch>
        </p:blipFill>
        <p:spPr>
          <a:xfrm>
            <a:off x="0" y="-3407"/>
            <a:ext cx="12192000" cy="6861407"/>
          </a:xfrm>
          <a:prstGeom prst="rect">
            <a:avLst/>
          </a:prstGeom>
        </p:spPr>
      </p:pic>
    </p:spTree>
    <p:extLst>
      <p:ext uri="{BB962C8B-B14F-4D97-AF65-F5344CB8AC3E}">
        <p14:creationId xmlns="" xmlns:p14="http://schemas.microsoft.com/office/powerpoint/2010/main" val="29899049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video" Target="NULL" TargetMode="External"/><Relationship Id="rId6" Type="http://schemas.openxmlformats.org/officeDocument/2006/relationships/image" Target="../media/image3.png"/><Relationship Id="rId5" Type="http://schemas.microsoft.com/office/2007/relationships/media" Target="../media/media1.mp3"/><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6.png"/><Relationship Id="rId5" Type="http://schemas.openxmlformats.org/officeDocument/2006/relationships/notesSlide" Target="../notesSlides/notesSlide18.xml"/><Relationship Id="rId4"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12.jpeg"/><Relationship Id="rId4" Type="http://schemas.openxmlformats.org/officeDocument/2006/relationships/image" Target="../media/image11.jpeg"/></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6" name="椭圆 5"/>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389"/>
          <p:cNvSpPr txBox="1"/>
          <p:nvPr/>
        </p:nvSpPr>
        <p:spPr>
          <a:xfrm>
            <a:off x="4726556" y="2414110"/>
            <a:ext cx="2700480" cy="1569660"/>
          </a:xfrm>
          <a:prstGeom prst="rect">
            <a:avLst/>
          </a:prstGeom>
          <a:noFill/>
        </p:spPr>
        <p:txBody>
          <a:bodyPr wrap="square" rtlCol="0">
            <a:spAutoFit/>
          </a:bodyPr>
          <a:lstStyle/>
          <a:p>
            <a:pPr algn="ctr"/>
            <a:r>
              <a:rPr lang="zh-CN" altLang="en-US" sz="4800" b="1" dirty="0">
                <a:solidFill>
                  <a:srgbClr val="0376E5"/>
                </a:solidFill>
                <a:latin typeface="幼圆" panose="02010509060101010101" pitchFamily="49" charset="-122"/>
                <a:ea typeface="幼圆" panose="02010509060101010101" pitchFamily="49" charset="-122"/>
              </a:rPr>
              <a:t>蓝色</a:t>
            </a:r>
            <a:endParaRPr lang="en-US" altLang="zh-CN" sz="4800" b="1" dirty="0" smtClean="0">
              <a:solidFill>
                <a:srgbClr val="0376E5"/>
              </a:solidFill>
              <a:latin typeface="幼圆" panose="02010509060101010101" pitchFamily="49" charset="-122"/>
              <a:ea typeface="幼圆" panose="02010509060101010101" pitchFamily="49" charset="-122"/>
            </a:endParaRPr>
          </a:p>
          <a:p>
            <a:pPr algn="ctr"/>
            <a:r>
              <a:rPr lang="zh-CN" altLang="en-US" sz="4800" b="1" dirty="0" smtClean="0">
                <a:solidFill>
                  <a:srgbClr val="0376E5"/>
                </a:solidFill>
                <a:latin typeface="幼圆" panose="02010509060101010101" pitchFamily="49" charset="-122"/>
                <a:ea typeface="幼圆" panose="02010509060101010101" pitchFamily="49" charset="-122"/>
              </a:rPr>
              <a:t>岗位竞聘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9" name="文本框 8"/>
          <p:cNvSpPr txBox="1"/>
          <p:nvPr/>
        </p:nvSpPr>
        <p:spPr>
          <a:xfrm>
            <a:off x="5262463" y="4117508"/>
            <a:ext cx="2085061" cy="830997"/>
          </a:xfrm>
          <a:prstGeom prst="rect">
            <a:avLst/>
          </a:prstGeom>
          <a:noFill/>
        </p:spPr>
        <p:txBody>
          <a:bodyPr wrap="square" rtlCol="0">
            <a:spAutoFit/>
          </a:bodyPr>
          <a:lstStyle/>
          <a:p>
            <a:r>
              <a:rPr lang="zh-CN" altLang="en-US" sz="14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应聘人员</a:t>
            </a:r>
            <a:r>
              <a:rPr lang="zh-CN" altLang="en-US" sz="14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：亮亮</a:t>
            </a:r>
            <a:r>
              <a:rPr lang="en-US" altLang="zh-CN" sz="14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 </a:t>
            </a:r>
            <a:endParaRPr lang="en-US" altLang="zh-CN" sz="14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endParaRPr>
          </a:p>
          <a:p>
            <a:r>
              <a:rPr lang="zh-CN" altLang="en-US" sz="14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部门单位</a:t>
            </a:r>
            <a:r>
              <a:rPr lang="zh-CN" altLang="en-US" sz="14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：亮亮图文</a:t>
            </a:r>
            <a:endParaRPr lang="en-US" altLang="zh-CN" sz="14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endParaRPr>
          </a:p>
          <a:p>
            <a:r>
              <a:rPr lang="en-US" altLang="zh-CN" sz="20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   </a:t>
            </a:r>
            <a:endParaRPr lang="en-US" altLang="zh-CN" sz="2000" b="1" dirty="0">
              <a:solidFill>
                <a:srgbClr val="0376E5"/>
              </a:solidFill>
              <a:latin typeface="幼圆" panose="02010509060101010101" pitchFamily="49" charset="-122"/>
              <a:ea typeface="幼圆" panose="02010509060101010101" pitchFamily="49" charset="-122"/>
              <a:cs typeface="Kartika" panose="02020503030404060203" pitchFamily="18" charset="0"/>
            </a:endParaRPr>
          </a:p>
        </p:txBody>
      </p:sp>
      <p:pic>
        <p:nvPicPr>
          <p:cNvPr id="10" name="Lady &amp; Bird (淑女与鸟组合) - Stephanie Says (史蒂芬妮说)(1)">
            <a:hlinkClick r:id="" action="ppaction://media"/>
          </p:cNvPr>
          <p:cNvPicPr>
            <a:picLocks noChangeAspect="1"/>
          </p:cNvPicPr>
          <p:nvPr>
            <a:videoFile r:link="rId1"/>
            <p:extLst>
              <p:ext uri="{DAA4B4D4-6D71-4841-9C94-3DE7FCFB9230}">
                <p14:media xmlns="" xmlns:p14="http://schemas.microsoft.com/office/powerpoint/2010/main" r:embed="rId5"/>
              </p:ext>
            </p:extLst>
          </p:nvPr>
        </p:nvPicPr>
        <p:blipFill>
          <a:blip r:embed="rId6" cstate="print"/>
          <a:stretch>
            <a:fillRect/>
          </a:stretch>
        </p:blipFill>
        <p:spPr>
          <a:xfrm>
            <a:off x="4885582" y="-801480"/>
            <a:ext cx="609600" cy="609600"/>
          </a:xfrm>
          <a:prstGeom prst="rect">
            <a:avLst/>
          </a:prstGeom>
        </p:spPr>
      </p:pic>
    </p:spTree>
    <p:extLst>
      <p:ext uri="{BB962C8B-B14F-4D97-AF65-F5344CB8AC3E}">
        <p14:creationId xmlns="" xmlns:p14="http://schemas.microsoft.com/office/powerpoint/2010/main" val="3241251969"/>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2000" advClick="0" advTm="0">
        <p15:prstTrans prst="drap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par>
                                <p:cTn id="7" presetID="9"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dissolve">
                                      <p:cBhvr>
                                        <p:cTn id="9" dur="1000"/>
                                        <p:tgtEl>
                                          <p:spTgt spid="2"/>
                                        </p:tgtEl>
                                      </p:cBhvr>
                                    </p:animEffect>
                                  </p:childTnLst>
                                </p:cTn>
                              </p:par>
                            </p:childTnLst>
                          </p:cTn>
                        </p:par>
                        <p:par>
                          <p:cTn id="10" fill="hold">
                            <p:stCondLst>
                              <p:cond delay="1000"/>
                            </p:stCondLst>
                            <p:childTnLst>
                              <p:par>
                                <p:cTn id="11" presetID="21" presetClass="entr" presetSubtype="1"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heel(1)">
                                      <p:cBhvr>
                                        <p:cTn id="13" dur="1250"/>
                                        <p:tgtEl>
                                          <p:spTgt spid="6"/>
                                        </p:tgtEl>
                                      </p:cBhvr>
                                    </p:animEffect>
                                  </p:childTnLst>
                                </p:cTn>
                              </p:par>
                            </p:childTnLst>
                          </p:cTn>
                        </p:par>
                        <p:par>
                          <p:cTn id="14" fill="hold">
                            <p:stCondLst>
                              <p:cond delay="2250"/>
                            </p:stCondLst>
                            <p:childTnLst>
                              <p:par>
                                <p:cTn id="15" presetID="37"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900" decel="100000" fill="hold"/>
                                        <p:tgtEl>
                                          <p:spTgt spid="8"/>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par>
                          <p:cTn id="21" fill="hold">
                            <p:stCondLst>
                              <p:cond delay="3250"/>
                            </p:stCondLst>
                            <p:childTnLst>
                              <p:par>
                                <p:cTn id="22" presetID="53" presetClass="entr" presetSubtype="16"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p:cTn id="24" dur="750" fill="hold"/>
                                        <p:tgtEl>
                                          <p:spTgt spid="9"/>
                                        </p:tgtEl>
                                        <p:attrNameLst>
                                          <p:attrName>ppt_w</p:attrName>
                                        </p:attrNameLst>
                                      </p:cBhvr>
                                      <p:tavLst>
                                        <p:tav tm="0">
                                          <p:val>
                                            <p:fltVal val="0"/>
                                          </p:val>
                                        </p:tav>
                                        <p:tav tm="100000">
                                          <p:val>
                                            <p:strVal val="#ppt_w"/>
                                          </p:val>
                                        </p:tav>
                                      </p:tavLst>
                                    </p:anim>
                                    <p:anim calcmode="lin" valueType="num">
                                      <p:cBhvr>
                                        <p:cTn id="25" dur="750" fill="hold"/>
                                        <p:tgtEl>
                                          <p:spTgt spid="9"/>
                                        </p:tgtEl>
                                        <p:attrNameLst>
                                          <p:attrName>ppt_h</p:attrName>
                                        </p:attrNameLst>
                                      </p:cBhvr>
                                      <p:tavLst>
                                        <p:tav tm="0">
                                          <p:val>
                                            <p:fltVal val="0"/>
                                          </p:val>
                                        </p:tav>
                                        <p:tav tm="100000">
                                          <p:val>
                                            <p:strVal val="#ppt_h"/>
                                          </p:val>
                                        </p:tav>
                                      </p:tavLst>
                                    </p:anim>
                                    <p:animEffect transition="in" filter="fade">
                                      <p:cBhvr>
                                        <p:cTn id="26"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27" repeatCount="indefinite" fill="hold" display="0">
                  <p:stCondLst>
                    <p:cond delay="indefinite"/>
                  </p:stCondLst>
                  <p:endCondLst>
                    <p:cond evt="onStopAudio" delay="0">
                      <p:tgtEl>
                        <p:sldTgt/>
                      </p:tgtEl>
                    </p:cond>
                  </p:endCondLst>
                </p:cTn>
                <p:tgtEl>
                  <p:spTgt spid="10"/>
                </p:tgtEl>
              </p:cMediaNode>
            </p:video>
          </p:childTnLst>
        </p:cTn>
      </p:par>
    </p:tnLst>
    <p:bldLst>
      <p:bldP spid="6" grpId="0" animBg="1"/>
      <p:bldP spid="8"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1037547" y="2327389"/>
            <a:ext cx="2157599" cy="2220312"/>
            <a:chOff x="1037547" y="2661219"/>
            <a:chExt cx="2157599" cy="2220312"/>
          </a:xfrm>
        </p:grpSpPr>
        <p:grpSp>
          <p:nvGrpSpPr>
            <p:cNvPr id="11" name="组合 10"/>
            <p:cNvGrpSpPr/>
            <p:nvPr/>
          </p:nvGrpSpPr>
          <p:grpSpPr>
            <a:xfrm>
              <a:off x="1037547" y="2661219"/>
              <a:ext cx="2157599" cy="2220312"/>
              <a:chOff x="1283025" y="1959802"/>
              <a:chExt cx="2157599" cy="2220312"/>
            </a:xfrm>
          </p:grpSpPr>
          <p:sp>
            <p:nvSpPr>
              <p:cNvPr id="13" name="椭圆 12"/>
              <p:cNvSpPr/>
              <p:nvPr/>
            </p:nvSpPr>
            <p:spPr>
              <a:xfrm>
                <a:off x="1283025" y="2022514"/>
                <a:ext cx="2157599" cy="2157600"/>
              </a:xfrm>
              <a:prstGeom prst="ellipse">
                <a:avLst/>
              </a:prstGeom>
              <a:solidFill>
                <a:srgbClr val="6CBEF4"/>
              </a:solidFill>
              <a:ln>
                <a:noFill/>
              </a:ln>
              <a:effectLst>
                <a:outerShdw blurRad="1905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a:off x="1288567" y="3211062"/>
                <a:ext cx="2027161" cy="969052"/>
              </a:xfrm>
              <a:custGeom>
                <a:avLst/>
                <a:gdLst>
                  <a:gd name="connsiteX0" fmla="*/ 0 w 4234317"/>
                  <a:gd name="connsiteY0" fmla="*/ 0 h 2024148"/>
                  <a:gd name="connsiteX1" fmla="*/ 127158 w 4234317"/>
                  <a:gd name="connsiteY1" fmla="*/ 209308 h 2024148"/>
                  <a:gd name="connsiteX2" fmla="*/ 2462040 w 4234317"/>
                  <a:gd name="connsiteY2" fmla="*/ 1450755 h 2024148"/>
                  <a:gd name="connsiteX3" fmla="*/ 4036365 w 4234317"/>
                  <a:gd name="connsiteY3" fmla="*/ 969866 h 2024148"/>
                  <a:gd name="connsiteX4" fmla="*/ 4234317 w 4234317"/>
                  <a:gd name="connsiteY4" fmla="*/ 821840 h 2024148"/>
                  <a:gd name="connsiteX5" fmla="*/ 4223229 w 4234317"/>
                  <a:gd name="connsiteY5" fmla="*/ 844859 h 2024148"/>
                  <a:gd name="connsiteX6" fmla="*/ 2241812 w 4234317"/>
                  <a:gd name="connsiteY6" fmla="*/ 2024148 h 2024148"/>
                  <a:gd name="connsiteX7" fmla="*/ 58 w 4234317"/>
                  <a:gd name="connsiteY7" fmla="*/ 1156 h 202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34317" h="2024148">
                    <a:moveTo>
                      <a:pt x="0" y="0"/>
                    </a:moveTo>
                    <a:lnTo>
                      <a:pt x="127158" y="209308"/>
                    </a:lnTo>
                    <a:cubicBezTo>
                      <a:pt x="633172" y="958308"/>
                      <a:pt x="1490098" y="1450755"/>
                      <a:pt x="2462040" y="1450755"/>
                    </a:cubicBezTo>
                    <a:cubicBezTo>
                      <a:pt x="3045206" y="1450755"/>
                      <a:pt x="3586965" y="1273474"/>
                      <a:pt x="4036365" y="969866"/>
                    </a:cubicBezTo>
                    <a:lnTo>
                      <a:pt x="4234317" y="821840"/>
                    </a:lnTo>
                    <a:lnTo>
                      <a:pt x="4223229" y="844859"/>
                    </a:lnTo>
                    <a:cubicBezTo>
                      <a:pt x="3841641" y="1547297"/>
                      <a:pt x="3097414" y="2024148"/>
                      <a:pt x="2241812" y="2024148"/>
                    </a:cubicBezTo>
                    <a:cubicBezTo>
                      <a:pt x="1075082" y="2024148"/>
                      <a:pt x="115454" y="1137441"/>
                      <a:pt x="58" y="1156"/>
                    </a:cubicBezTo>
                    <a:close/>
                  </a:path>
                </a:pathLst>
              </a:custGeom>
              <a:solidFill>
                <a:srgbClr val="1F73E2">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rot="20552036">
                <a:off x="1874003" y="3752627"/>
                <a:ext cx="1492762" cy="389172"/>
              </a:xfrm>
              <a:custGeom>
                <a:avLst/>
                <a:gdLst>
                  <a:gd name="connsiteX0" fmla="*/ 313327 w 3118069"/>
                  <a:gd name="connsiteY0" fmla="*/ 425744 h 812898"/>
                  <a:gd name="connsiteX1" fmla="*/ 415589 w 3118069"/>
                  <a:gd name="connsiteY1" fmla="*/ 489361 h 812898"/>
                  <a:gd name="connsiteX2" fmla="*/ 412813 w 3118069"/>
                  <a:gd name="connsiteY2" fmla="*/ 487998 h 812898"/>
                  <a:gd name="connsiteX3" fmla="*/ 288439 w 3118069"/>
                  <a:gd name="connsiteY3" fmla="*/ 410169 h 812898"/>
                  <a:gd name="connsiteX4" fmla="*/ 313327 w 3118069"/>
                  <a:gd name="connsiteY4" fmla="*/ 425743 h 812898"/>
                  <a:gd name="connsiteX5" fmla="*/ 289056 w 3118069"/>
                  <a:gd name="connsiteY5" fmla="*/ 410644 h 812898"/>
                  <a:gd name="connsiteX6" fmla="*/ 1519921 w 3118069"/>
                  <a:gd name="connsiteY6" fmla="*/ 758537 h 812898"/>
                  <a:gd name="connsiteX7" fmla="*/ 1518281 w 3118069"/>
                  <a:gd name="connsiteY7" fmla="*/ 762393 h 812898"/>
                  <a:gd name="connsiteX8" fmla="*/ 1388133 w 3118069"/>
                  <a:gd name="connsiteY8" fmla="*/ 758182 h 812898"/>
                  <a:gd name="connsiteX9" fmla="*/ 1518281 w 3118069"/>
                  <a:gd name="connsiteY9" fmla="*/ 762393 h 812898"/>
                  <a:gd name="connsiteX10" fmla="*/ 1771544 w 3118069"/>
                  <a:gd name="connsiteY10" fmla="*/ 755827 h 812898"/>
                  <a:gd name="connsiteX11" fmla="*/ 1568726 w 3118069"/>
                  <a:gd name="connsiteY11" fmla="*/ 764026 h 812898"/>
                  <a:gd name="connsiteX12" fmla="*/ 1518282 w 3118069"/>
                  <a:gd name="connsiteY12" fmla="*/ 762394 h 812898"/>
                  <a:gd name="connsiteX13" fmla="*/ 1518282 w 3118069"/>
                  <a:gd name="connsiteY13" fmla="*/ 762394 h 812898"/>
                  <a:gd name="connsiteX14" fmla="*/ 1568727 w 3118069"/>
                  <a:gd name="connsiteY14" fmla="*/ 764026 h 812898"/>
                  <a:gd name="connsiteX15" fmla="*/ 1738177 w 3118069"/>
                  <a:gd name="connsiteY15" fmla="*/ 758884 h 812898"/>
                  <a:gd name="connsiteX16" fmla="*/ 1938694 w 3118069"/>
                  <a:gd name="connsiteY16" fmla="*/ 737151 h 812898"/>
                  <a:gd name="connsiteX17" fmla="*/ 1830294 w 3118069"/>
                  <a:gd name="connsiteY17" fmla="*/ 750443 h 812898"/>
                  <a:gd name="connsiteX18" fmla="*/ 1903092 w 3118069"/>
                  <a:gd name="connsiteY18" fmla="*/ 743772 h 812898"/>
                  <a:gd name="connsiteX19" fmla="*/ 1534142 w 3118069"/>
                  <a:gd name="connsiteY19" fmla="*/ 585857 h 812898"/>
                  <a:gd name="connsiteX20" fmla="*/ 1534143 w 3118069"/>
                  <a:gd name="connsiteY20" fmla="*/ 585860 h 812898"/>
                  <a:gd name="connsiteX21" fmla="*/ 1536545 w 3118069"/>
                  <a:gd name="connsiteY21" fmla="*/ 593346 h 812898"/>
                  <a:gd name="connsiteX22" fmla="*/ 1543670 w 3118069"/>
                  <a:gd name="connsiteY22" fmla="*/ 638578 h 812898"/>
                  <a:gd name="connsiteX23" fmla="*/ 1543471 w 3118069"/>
                  <a:gd name="connsiteY23" fmla="*/ 649538 h 812898"/>
                  <a:gd name="connsiteX24" fmla="*/ 1543471 w 3118069"/>
                  <a:gd name="connsiteY24" fmla="*/ 649539 h 812898"/>
                  <a:gd name="connsiteX25" fmla="*/ 1543670 w 3118069"/>
                  <a:gd name="connsiteY25" fmla="*/ 638578 h 812898"/>
                  <a:gd name="connsiteX26" fmla="*/ 1536545 w 3118069"/>
                  <a:gd name="connsiteY26" fmla="*/ 593346 h 812898"/>
                  <a:gd name="connsiteX27" fmla="*/ 1533566 w 3118069"/>
                  <a:gd name="connsiteY27" fmla="*/ 581929 h 812898"/>
                  <a:gd name="connsiteX28" fmla="*/ 1534140 w 3118069"/>
                  <a:gd name="connsiteY28" fmla="*/ 585849 h 812898"/>
                  <a:gd name="connsiteX29" fmla="*/ 1534141 w 3118069"/>
                  <a:gd name="connsiteY29" fmla="*/ 585853 h 812898"/>
                  <a:gd name="connsiteX30" fmla="*/ 1521828 w 3118069"/>
                  <a:gd name="connsiteY30" fmla="*/ 547500 h 812898"/>
                  <a:gd name="connsiteX31" fmla="*/ 1530376 w 3118069"/>
                  <a:gd name="connsiteY31" fmla="*/ 574129 h 812898"/>
                  <a:gd name="connsiteX32" fmla="*/ 1530377 w 3118069"/>
                  <a:gd name="connsiteY32" fmla="*/ 574131 h 812898"/>
                  <a:gd name="connsiteX33" fmla="*/ 1511531 w 3118069"/>
                  <a:gd name="connsiteY33" fmla="*/ 528841 h 812898"/>
                  <a:gd name="connsiteX34" fmla="*/ 1512781 w 3118069"/>
                  <a:gd name="connsiteY34" fmla="*/ 531106 h 812898"/>
                  <a:gd name="connsiteX35" fmla="*/ 1512781 w 3118069"/>
                  <a:gd name="connsiteY35" fmla="*/ 531105 h 812898"/>
                  <a:gd name="connsiteX36" fmla="*/ 2216402 w 3118069"/>
                  <a:gd name="connsiteY36" fmla="*/ 685505 h 812898"/>
                  <a:gd name="connsiteX37" fmla="*/ 2216385 w 3118069"/>
                  <a:gd name="connsiteY37" fmla="*/ 685510 h 812898"/>
                  <a:gd name="connsiteX38" fmla="*/ 2216371 w 3118069"/>
                  <a:gd name="connsiteY38" fmla="*/ 685513 h 812898"/>
                  <a:gd name="connsiteX39" fmla="*/ 2216386 w 3118069"/>
                  <a:gd name="connsiteY39" fmla="*/ 685510 h 812898"/>
                  <a:gd name="connsiteX40" fmla="*/ 1462578 w 3118069"/>
                  <a:gd name="connsiteY40" fmla="*/ 445477 h 812898"/>
                  <a:gd name="connsiteX41" fmla="*/ 1462579 w 3118069"/>
                  <a:gd name="connsiteY41" fmla="*/ 445480 h 812898"/>
                  <a:gd name="connsiteX42" fmla="*/ 1470936 w 3118069"/>
                  <a:gd name="connsiteY42" fmla="*/ 455289 h 812898"/>
                  <a:gd name="connsiteX43" fmla="*/ 1481248 w 3118069"/>
                  <a:gd name="connsiteY43" fmla="*/ 473972 h 812898"/>
                  <a:gd name="connsiteX44" fmla="*/ 1481251 w 3118069"/>
                  <a:gd name="connsiteY44" fmla="*/ 473977 h 812898"/>
                  <a:gd name="connsiteX45" fmla="*/ 1470936 w 3118069"/>
                  <a:gd name="connsiteY45" fmla="*/ 455288 h 812898"/>
                  <a:gd name="connsiteX46" fmla="*/ 1405239 w 3118069"/>
                  <a:gd name="connsiteY46" fmla="*/ 378180 h 812898"/>
                  <a:gd name="connsiteX47" fmla="*/ 1405245 w 3118069"/>
                  <a:gd name="connsiteY47" fmla="*/ 378186 h 812898"/>
                  <a:gd name="connsiteX48" fmla="*/ 1453987 w 3118069"/>
                  <a:gd name="connsiteY48" fmla="*/ 432367 h 812898"/>
                  <a:gd name="connsiteX49" fmla="*/ 1462568 w 3118069"/>
                  <a:gd name="connsiteY49" fmla="*/ 445464 h 812898"/>
                  <a:gd name="connsiteX50" fmla="*/ 1462569 w 3118069"/>
                  <a:gd name="connsiteY50" fmla="*/ 445466 h 812898"/>
                  <a:gd name="connsiteX51" fmla="*/ 1453986 w 3118069"/>
                  <a:gd name="connsiteY51" fmla="*/ 432366 h 812898"/>
                  <a:gd name="connsiteX52" fmla="*/ 1390833 w 3118069"/>
                  <a:gd name="connsiteY52" fmla="*/ 362165 h 812898"/>
                  <a:gd name="connsiteX53" fmla="*/ 1390833 w 3118069"/>
                  <a:gd name="connsiteY53" fmla="*/ 362165 h 812898"/>
                  <a:gd name="connsiteX54" fmla="*/ 1393650 w 3118069"/>
                  <a:gd name="connsiteY54" fmla="*/ 364579 h 812898"/>
                  <a:gd name="connsiteX55" fmla="*/ 1298257 w 3118069"/>
                  <a:gd name="connsiteY55" fmla="*/ 282840 h 812898"/>
                  <a:gd name="connsiteX56" fmla="*/ 1298257 w 3118069"/>
                  <a:gd name="connsiteY56" fmla="*/ 282841 h 812898"/>
                  <a:gd name="connsiteX57" fmla="*/ 1301957 w 3118069"/>
                  <a:gd name="connsiteY57" fmla="*/ 285401 h 812898"/>
                  <a:gd name="connsiteX58" fmla="*/ 1268849 w 3118069"/>
                  <a:gd name="connsiteY58" fmla="*/ 262480 h 812898"/>
                  <a:gd name="connsiteX59" fmla="*/ 1288806 w 3118069"/>
                  <a:gd name="connsiteY59" fmla="*/ 276297 h 812898"/>
                  <a:gd name="connsiteX60" fmla="*/ 1268859 w 3118069"/>
                  <a:gd name="connsiteY60" fmla="*/ 262486 h 812898"/>
                  <a:gd name="connsiteX61" fmla="*/ 1186866 w 3118069"/>
                  <a:gd name="connsiteY61" fmla="*/ 208917 h 812898"/>
                  <a:gd name="connsiteX62" fmla="*/ 1268841 w 3118069"/>
                  <a:gd name="connsiteY62" fmla="*/ 262474 h 812898"/>
                  <a:gd name="connsiteX63" fmla="*/ 1268826 w 3118069"/>
                  <a:gd name="connsiteY63" fmla="*/ 262464 h 812898"/>
                  <a:gd name="connsiteX64" fmla="*/ 1186872 w 3118069"/>
                  <a:gd name="connsiteY64" fmla="*/ 208920 h 812898"/>
                  <a:gd name="connsiteX65" fmla="*/ 1143883 w 3118069"/>
                  <a:gd name="connsiteY65" fmla="*/ 184901 h 812898"/>
                  <a:gd name="connsiteX66" fmla="*/ 1143884 w 3118069"/>
                  <a:gd name="connsiteY66" fmla="*/ 184901 h 812898"/>
                  <a:gd name="connsiteX67" fmla="*/ 1170510 w 3118069"/>
                  <a:gd name="connsiteY67" fmla="*/ 198231 h 812898"/>
                  <a:gd name="connsiteX68" fmla="*/ 1184432 w 3118069"/>
                  <a:gd name="connsiteY68" fmla="*/ 207327 h 812898"/>
                  <a:gd name="connsiteX69" fmla="*/ 1170511 w 3118069"/>
                  <a:gd name="connsiteY69" fmla="*/ 198231 h 812898"/>
                  <a:gd name="connsiteX70" fmla="*/ 2531210 w 3118069"/>
                  <a:gd name="connsiteY70" fmla="*/ 579188 h 812898"/>
                  <a:gd name="connsiteX71" fmla="*/ 2471233 w 3118069"/>
                  <a:gd name="connsiteY71" fmla="*/ 603176 h 812898"/>
                  <a:gd name="connsiteX72" fmla="*/ 2502756 w 3118069"/>
                  <a:gd name="connsiteY72" fmla="*/ 592992 h 812898"/>
                  <a:gd name="connsiteX73" fmla="*/ 3118069 w 3118069"/>
                  <a:gd name="connsiteY73" fmla="*/ 175614 h 812898"/>
                  <a:gd name="connsiteX74" fmla="*/ 3033371 w 3118069"/>
                  <a:gd name="connsiteY74" fmla="*/ 264960 h 812898"/>
                  <a:gd name="connsiteX75" fmla="*/ 2756348 w 3118069"/>
                  <a:gd name="connsiteY75" fmla="*/ 469966 h 812898"/>
                  <a:gd name="connsiteX76" fmla="*/ 2756341 w 3118069"/>
                  <a:gd name="connsiteY76" fmla="*/ 469970 h 812898"/>
                  <a:gd name="connsiteX77" fmla="*/ 2756349 w 3118069"/>
                  <a:gd name="connsiteY77" fmla="*/ 469966 h 812898"/>
                  <a:gd name="connsiteX78" fmla="*/ 2891797 w 3118069"/>
                  <a:gd name="connsiteY78" fmla="*/ 381067 h 812898"/>
                  <a:gd name="connsiteX79" fmla="*/ 2893841 w 3118069"/>
                  <a:gd name="connsiteY79" fmla="*/ 382421 h 812898"/>
                  <a:gd name="connsiteX80" fmla="*/ 2802623 w 3118069"/>
                  <a:gd name="connsiteY80" fmla="*/ 448078 h 812898"/>
                  <a:gd name="connsiteX81" fmla="*/ 897845 w 3118069"/>
                  <a:gd name="connsiteY81" fmla="*/ 708403 h 812898"/>
                  <a:gd name="connsiteX82" fmla="*/ 478388 w 3118069"/>
                  <a:gd name="connsiteY82" fmla="*/ 528427 h 812898"/>
                  <a:gd name="connsiteX83" fmla="*/ 415590 w 3118069"/>
                  <a:gd name="connsiteY83" fmla="*/ 489360 h 812898"/>
                  <a:gd name="connsiteX84" fmla="*/ 581172 w 3118069"/>
                  <a:gd name="connsiteY84" fmla="*/ 570707 h 812898"/>
                  <a:gd name="connsiteX85" fmla="*/ 961414 w 3118069"/>
                  <a:gd name="connsiteY85" fmla="*/ 695339 h 812898"/>
                  <a:gd name="connsiteX86" fmla="*/ 581172 w 3118069"/>
                  <a:gd name="connsiteY86" fmla="*/ 570707 h 812898"/>
                  <a:gd name="connsiteX87" fmla="*/ 415590 w 3118069"/>
                  <a:gd name="connsiteY87" fmla="*/ 489360 h 812898"/>
                  <a:gd name="connsiteX88" fmla="*/ 313328 w 3118069"/>
                  <a:gd name="connsiteY88" fmla="*/ 425743 h 812898"/>
                  <a:gd name="connsiteX89" fmla="*/ 288440 w 3118069"/>
                  <a:gd name="connsiteY89" fmla="*/ 410169 h 812898"/>
                  <a:gd name="connsiteX90" fmla="*/ 288439 w 3118069"/>
                  <a:gd name="connsiteY90" fmla="*/ 410167 h 812898"/>
                  <a:gd name="connsiteX91" fmla="*/ 261278 w 3118069"/>
                  <a:gd name="connsiteY91" fmla="*/ 393172 h 812898"/>
                  <a:gd name="connsiteX92" fmla="*/ 128300 w 3118069"/>
                  <a:gd name="connsiteY92" fmla="*/ 287346 h 812898"/>
                  <a:gd name="connsiteX93" fmla="*/ 126885 w 3118069"/>
                  <a:gd name="connsiteY93" fmla="*/ 285896 h 812898"/>
                  <a:gd name="connsiteX94" fmla="*/ 246066 w 3118069"/>
                  <a:gd name="connsiteY94" fmla="*/ 377573 h 812898"/>
                  <a:gd name="connsiteX95" fmla="*/ 126886 w 3118069"/>
                  <a:gd name="connsiteY95" fmla="*/ 285896 h 812898"/>
                  <a:gd name="connsiteX96" fmla="*/ 15610 w 3118069"/>
                  <a:gd name="connsiteY96" fmla="*/ 171630 h 812898"/>
                  <a:gd name="connsiteX97" fmla="*/ 0 w 3118069"/>
                  <a:gd name="connsiteY97" fmla="*/ 150865 h 812898"/>
                  <a:gd name="connsiteX98" fmla="*/ 30263 w 3118069"/>
                  <a:gd name="connsiteY98" fmla="*/ 119397 h 812898"/>
                  <a:gd name="connsiteX99" fmla="*/ 873647 w 3118069"/>
                  <a:gd name="connsiteY99" fmla="*/ 69571 h 812898"/>
                  <a:gd name="connsiteX100" fmla="*/ 1029967 w 3118069"/>
                  <a:gd name="connsiteY100" fmla="*/ 127871 h 812898"/>
                  <a:gd name="connsiteX101" fmla="*/ 1143880 w 3118069"/>
                  <a:gd name="connsiteY101" fmla="*/ 184899 h 812898"/>
                  <a:gd name="connsiteX102" fmla="*/ 1102375 w 3118069"/>
                  <a:gd name="connsiteY102" fmla="*/ 161709 h 812898"/>
                  <a:gd name="connsiteX103" fmla="*/ 1074632 w 3118069"/>
                  <a:gd name="connsiteY103" fmla="*/ 148744 h 812898"/>
                  <a:gd name="connsiteX104" fmla="*/ 1075133 w 3118069"/>
                  <a:gd name="connsiteY104" fmla="*/ 148446 h 812898"/>
                  <a:gd name="connsiteX105" fmla="*/ 1077697 w 3118069"/>
                  <a:gd name="connsiteY105" fmla="*/ 146546 h 812898"/>
                  <a:gd name="connsiteX106" fmla="*/ 1140657 w 3118069"/>
                  <a:gd name="connsiteY106" fmla="*/ 176718 h 812898"/>
                  <a:gd name="connsiteX107" fmla="*/ 2128212 w 3118069"/>
                  <a:gd name="connsiteY107" fmla="*/ 370036 h 812898"/>
                  <a:gd name="connsiteX108" fmla="*/ 3115767 w 3118069"/>
                  <a:gd name="connsiteY108" fmla="*/ 176717 h 812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3118069" h="812898">
                    <a:moveTo>
                      <a:pt x="313327" y="425744"/>
                    </a:moveTo>
                    <a:lnTo>
                      <a:pt x="415589" y="489361"/>
                    </a:lnTo>
                    <a:lnTo>
                      <a:pt x="412813" y="487998"/>
                    </a:lnTo>
                    <a:close/>
                    <a:moveTo>
                      <a:pt x="288439" y="410169"/>
                    </a:moveTo>
                    <a:lnTo>
                      <a:pt x="313327" y="425743"/>
                    </a:lnTo>
                    <a:lnTo>
                      <a:pt x="289056" y="410644"/>
                    </a:lnTo>
                    <a:close/>
                    <a:moveTo>
                      <a:pt x="1519921" y="758537"/>
                    </a:moveTo>
                    <a:lnTo>
                      <a:pt x="1518281" y="762393"/>
                    </a:lnTo>
                    <a:lnTo>
                      <a:pt x="1388133" y="758182"/>
                    </a:lnTo>
                    <a:lnTo>
                      <a:pt x="1518281" y="762393"/>
                    </a:lnTo>
                    <a:close/>
                    <a:moveTo>
                      <a:pt x="1771544" y="755827"/>
                    </a:moveTo>
                    <a:lnTo>
                      <a:pt x="1568726" y="764026"/>
                    </a:lnTo>
                    <a:lnTo>
                      <a:pt x="1518282" y="762394"/>
                    </a:lnTo>
                    <a:lnTo>
                      <a:pt x="1518282" y="762394"/>
                    </a:lnTo>
                    <a:lnTo>
                      <a:pt x="1568727" y="764026"/>
                    </a:lnTo>
                    <a:cubicBezTo>
                      <a:pt x="1625885" y="764026"/>
                      <a:pt x="1682409" y="762286"/>
                      <a:pt x="1738177" y="758884"/>
                    </a:cubicBezTo>
                    <a:close/>
                    <a:moveTo>
                      <a:pt x="1938694" y="737151"/>
                    </a:moveTo>
                    <a:lnTo>
                      <a:pt x="1830294" y="750443"/>
                    </a:lnTo>
                    <a:lnTo>
                      <a:pt x="1903092" y="743772"/>
                    </a:lnTo>
                    <a:close/>
                    <a:moveTo>
                      <a:pt x="1534142" y="585857"/>
                    </a:moveTo>
                    <a:lnTo>
                      <a:pt x="1534143" y="585860"/>
                    </a:lnTo>
                    <a:lnTo>
                      <a:pt x="1536545" y="593346"/>
                    </a:lnTo>
                    <a:cubicBezTo>
                      <a:pt x="1540205" y="608544"/>
                      <a:pt x="1542598" y="623640"/>
                      <a:pt x="1543670" y="638578"/>
                    </a:cubicBezTo>
                    <a:lnTo>
                      <a:pt x="1543471" y="649538"/>
                    </a:lnTo>
                    <a:lnTo>
                      <a:pt x="1543471" y="649539"/>
                    </a:lnTo>
                    <a:lnTo>
                      <a:pt x="1543670" y="638578"/>
                    </a:lnTo>
                    <a:cubicBezTo>
                      <a:pt x="1542598" y="623640"/>
                      <a:pt x="1540205" y="608544"/>
                      <a:pt x="1536545" y="593346"/>
                    </a:cubicBezTo>
                    <a:close/>
                    <a:moveTo>
                      <a:pt x="1533566" y="581929"/>
                    </a:moveTo>
                    <a:lnTo>
                      <a:pt x="1534140" y="585849"/>
                    </a:lnTo>
                    <a:lnTo>
                      <a:pt x="1534141" y="585853"/>
                    </a:lnTo>
                    <a:close/>
                    <a:moveTo>
                      <a:pt x="1521828" y="547500"/>
                    </a:moveTo>
                    <a:lnTo>
                      <a:pt x="1530376" y="574129"/>
                    </a:lnTo>
                    <a:lnTo>
                      <a:pt x="1530377" y="574131"/>
                    </a:lnTo>
                    <a:close/>
                    <a:moveTo>
                      <a:pt x="1511531" y="528841"/>
                    </a:moveTo>
                    <a:lnTo>
                      <a:pt x="1512781" y="531106"/>
                    </a:lnTo>
                    <a:lnTo>
                      <a:pt x="1512781" y="531105"/>
                    </a:lnTo>
                    <a:close/>
                    <a:moveTo>
                      <a:pt x="2216402" y="685505"/>
                    </a:moveTo>
                    <a:lnTo>
                      <a:pt x="2216385" y="685510"/>
                    </a:lnTo>
                    <a:lnTo>
                      <a:pt x="2216371" y="685513"/>
                    </a:lnTo>
                    <a:lnTo>
                      <a:pt x="2216386" y="685510"/>
                    </a:lnTo>
                    <a:close/>
                    <a:moveTo>
                      <a:pt x="1462578" y="445477"/>
                    </a:moveTo>
                    <a:lnTo>
                      <a:pt x="1462579" y="445480"/>
                    </a:lnTo>
                    <a:lnTo>
                      <a:pt x="1470936" y="455289"/>
                    </a:lnTo>
                    <a:lnTo>
                      <a:pt x="1481248" y="473972"/>
                    </a:lnTo>
                    <a:lnTo>
                      <a:pt x="1481251" y="473977"/>
                    </a:lnTo>
                    <a:lnTo>
                      <a:pt x="1470936" y="455288"/>
                    </a:lnTo>
                    <a:close/>
                    <a:moveTo>
                      <a:pt x="1405239" y="378180"/>
                    </a:moveTo>
                    <a:lnTo>
                      <a:pt x="1405245" y="378186"/>
                    </a:lnTo>
                    <a:lnTo>
                      <a:pt x="1453987" y="432367"/>
                    </a:lnTo>
                    <a:lnTo>
                      <a:pt x="1462568" y="445464"/>
                    </a:lnTo>
                    <a:lnTo>
                      <a:pt x="1462569" y="445466"/>
                    </a:lnTo>
                    <a:lnTo>
                      <a:pt x="1453986" y="432366"/>
                    </a:lnTo>
                    <a:close/>
                    <a:moveTo>
                      <a:pt x="1390833" y="362165"/>
                    </a:moveTo>
                    <a:lnTo>
                      <a:pt x="1390833" y="362165"/>
                    </a:lnTo>
                    <a:lnTo>
                      <a:pt x="1393650" y="364579"/>
                    </a:lnTo>
                    <a:close/>
                    <a:moveTo>
                      <a:pt x="1298257" y="282840"/>
                    </a:moveTo>
                    <a:lnTo>
                      <a:pt x="1298257" y="282841"/>
                    </a:lnTo>
                    <a:lnTo>
                      <a:pt x="1301957" y="285401"/>
                    </a:lnTo>
                    <a:close/>
                    <a:moveTo>
                      <a:pt x="1268849" y="262480"/>
                    </a:moveTo>
                    <a:lnTo>
                      <a:pt x="1288806" y="276297"/>
                    </a:lnTo>
                    <a:lnTo>
                      <a:pt x="1268859" y="262486"/>
                    </a:lnTo>
                    <a:close/>
                    <a:moveTo>
                      <a:pt x="1186866" y="208917"/>
                    </a:moveTo>
                    <a:lnTo>
                      <a:pt x="1268841" y="262474"/>
                    </a:lnTo>
                    <a:lnTo>
                      <a:pt x="1268826" y="262464"/>
                    </a:lnTo>
                    <a:lnTo>
                      <a:pt x="1186872" y="208920"/>
                    </a:lnTo>
                    <a:close/>
                    <a:moveTo>
                      <a:pt x="1143883" y="184901"/>
                    </a:moveTo>
                    <a:lnTo>
                      <a:pt x="1143884" y="184901"/>
                    </a:lnTo>
                    <a:lnTo>
                      <a:pt x="1170510" y="198231"/>
                    </a:lnTo>
                    <a:lnTo>
                      <a:pt x="1184432" y="207327"/>
                    </a:lnTo>
                    <a:lnTo>
                      <a:pt x="1170511" y="198231"/>
                    </a:lnTo>
                    <a:close/>
                    <a:moveTo>
                      <a:pt x="2531210" y="579188"/>
                    </a:moveTo>
                    <a:lnTo>
                      <a:pt x="2471233" y="603176"/>
                    </a:lnTo>
                    <a:lnTo>
                      <a:pt x="2502756" y="592992"/>
                    </a:lnTo>
                    <a:close/>
                    <a:moveTo>
                      <a:pt x="3118069" y="175614"/>
                    </a:moveTo>
                    <a:lnTo>
                      <a:pt x="3033371" y="264960"/>
                    </a:lnTo>
                    <a:cubicBezTo>
                      <a:pt x="2954017" y="340235"/>
                      <a:pt x="2860906" y="409065"/>
                      <a:pt x="2756348" y="469966"/>
                    </a:cubicBezTo>
                    <a:lnTo>
                      <a:pt x="2756341" y="469970"/>
                    </a:lnTo>
                    <a:lnTo>
                      <a:pt x="2756349" y="469966"/>
                    </a:lnTo>
                    <a:lnTo>
                      <a:pt x="2891797" y="381067"/>
                    </a:lnTo>
                    <a:lnTo>
                      <a:pt x="2893841" y="382421"/>
                    </a:lnTo>
                    <a:lnTo>
                      <a:pt x="2802623" y="448078"/>
                    </a:lnTo>
                    <a:cubicBezTo>
                      <a:pt x="2258060" y="801747"/>
                      <a:pt x="1565608" y="918512"/>
                      <a:pt x="897845" y="708403"/>
                    </a:cubicBezTo>
                    <a:cubicBezTo>
                      <a:pt x="749453" y="661711"/>
                      <a:pt x="609305" y="601088"/>
                      <a:pt x="478388" y="528427"/>
                    </a:cubicBezTo>
                    <a:lnTo>
                      <a:pt x="415590" y="489360"/>
                    </a:lnTo>
                    <a:lnTo>
                      <a:pt x="581172" y="570707"/>
                    </a:lnTo>
                    <a:cubicBezTo>
                      <a:pt x="698631" y="621562"/>
                      <a:pt x="826149" y="663599"/>
                      <a:pt x="961414" y="695339"/>
                    </a:cubicBezTo>
                    <a:cubicBezTo>
                      <a:pt x="826150" y="663599"/>
                      <a:pt x="698632" y="621561"/>
                      <a:pt x="581172" y="570707"/>
                    </a:cubicBezTo>
                    <a:lnTo>
                      <a:pt x="415590" y="489360"/>
                    </a:lnTo>
                    <a:lnTo>
                      <a:pt x="313328" y="425743"/>
                    </a:lnTo>
                    <a:lnTo>
                      <a:pt x="288440" y="410169"/>
                    </a:lnTo>
                    <a:lnTo>
                      <a:pt x="288439" y="410167"/>
                    </a:lnTo>
                    <a:lnTo>
                      <a:pt x="261278" y="393172"/>
                    </a:lnTo>
                    <a:cubicBezTo>
                      <a:pt x="213763" y="359670"/>
                      <a:pt x="169340" y="324332"/>
                      <a:pt x="128300" y="287346"/>
                    </a:cubicBezTo>
                    <a:lnTo>
                      <a:pt x="126885" y="285896"/>
                    </a:lnTo>
                    <a:lnTo>
                      <a:pt x="246066" y="377573"/>
                    </a:lnTo>
                    <a:lnTo>
                      <a:pt x="126886" y="285896"/>
                    </a:lnTo>
                    <a:lnTo>
                      <a:pt x="15610" y="171630"/>
                    </a:lnTo>
                    <a:lnTo>
                      <a:pt x="0" y="150865"/>
                    </a:lnTo>
                    <a:lnTo>
                      <a:pt x="30263" y="119397"/>
                    </a:lnTo>
                    <a:cubicBezTo>
                      <a:pt x="182391" y="-15344"/>
                      <a:pt x="519779" y="-41773"/>
                      <a:pt x="873647" y="69571"/>
                    </a:cubicBezTo>
                    <a:cubicBezTo>
                      <a:pt x="928088" y="86701"/>
                      <a:pt x="980342" y="106280"/>
                      <a:pt x="1029967" y="127871"/>
                    </a:cubicBezTo>
                    <a:lnTo>
                      <a:pt x="1143880" y="184899"/>
                    </a:lnTo>
                    <a:lnTo>
                      <a:pt x="1102375" y="161709"/>
                    </a:lnTo>
                    <a:lnTo>
                      <a:pt x="1074632" y="148744"/>
                    </a:lnTo>
                    <a:lnTo>
                      <a:pt x="1075133" y="148446"/>
                    </a:lnTo>
                    <a:lnTo>
                      <a:pt x="1077697" y="146546"/>
                    </a:lnTo>
                    <a:lnTo>
                      <a:pt x="1140657" y="176718"/>
                    </a:lnTo>
                    <a:cubicBezTo>
                      <a:pt x="1422560" y="298770"/>
                      <a:pt x="1762399" y="370037"/>
                      <a:pt x="2128212" y="370036"/>
                    </a:cubicBezTo>
                    <a:cubicBezTo>
                      <a:pt x="2494023" y="370037"/>
                      <a:pt x="2833864" y="298769"/>
                      <a:pt x="3115767" y="176717"/>
                    </a:cubicBezTo>
                    <a:close/>
                  </a:path>
                </a:pathLst>
              </a:cu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5"/>
              <p:cNvSpPr>
                <a:spLocks/>
              </p:cNvSpPr>
              <p:nvPr/>
            </p:nvSpPr>
            <p:spPr bwMode="auto">
              <a:xfrm>
                <a:off x="1302037" y="1959802"/>
                <a:ext cx="955371" cy="2126934"/>
              </a:xfrm>
              <a:custGeom>
                <a:avLst/>
                <a:gdLst>
                  <a:gd name="T0" fmla="*/ 358 w 506"/>
                  <a:gd name="T1" fmla="*/ 75 h 1130"/>
                  <a:gd name="T2" fmla="*/ 358 w 506"/>
                  <a:gd name="T3" fmla="*/ 75 h 1130"/>
                  <a:gd name="T4" fmla="*/ 338 w 506"/>
                  <a:gd name="T5" fmla="*/ 52 h 1130"/>
                  <a:gd name="T6" fmla="*/ 358 w 506"/>
                  <a:gd name="T7" fmla="*/ 22 h 1130"/>
                  <a:gd name="T8" fmla="*/ 454 w 506"/>
                  <a:gd name="T9" fmla="*/ 45 h 1130"/>
                  <a:gd name="T10" fmla="*/ 470 w 506"/>
                  <a:gd name="T11" fmla="*/ 43 h 1130"/>
                  <a:gd name="T12" fmla="*/ 370 w 506"/>
                  <a:gd name="T13" fmla="*/ 5 h 1130"/>
                  <a:gd name="T14" fmla="*/ 311 w 506"/>
                  <a:gd name="T15" fmla="*/ 34 h 1130"/>
                  <a:gd name="T16" fmla="*/ 266 w 506"/>
                  <a:gd name="T17" fmla="*/ 52 h 1130"/>
                  <a:gd name="T18" fmla="*/ 266 w 506"/>
                  <a:gd name="T19" fmla="*/ 53 h 1130"/>
                  <a:gd name="T20" fmla="*/ 253 w 506"/>
                  <a:gd name="T21" fmla="*/ 52 h 1130"/>
                  <a:gd name="T22" fmla="*/ 0 w 506"/>
                  <a:gd name="T23" fmla="*/ 305 h 1130"/>
                  <a:gd name="T24" fmla="*/ 71 w 506"/>
                  <a:gd name="T25" fmla="*/ 481 h 1130"/>
                  <a:gd name="T26" fmla="*/ 71 w 506"/>
                  <a:gd name="T27" fmla="*/ 481 h 1130"/>
                  <a:gd name="T28" fmla="*/ 105 w 506"/>
                  <a:gd name="T29" fmla="*/ 561 h 1130"/>
                  <a:gd name="T30" fmla="*/ 105 w 506"/>
                  <a:gd name="T31" fmla="*/ 561 h 1130"/>
                  <a:gd name="T32" fmla="*/ 249 w 506"/>
                  <a:gd name="T33" fmla="*/ 1082 h 1130"/>
                  <a:gd name="T34" fmla="*/ 243 w 506"/>
                  <a:gd name="T35" fmla="*/ 1078 h 1130"/>
                  <a:gd name="T36" fmla="*/ 140 w 506"/>
                  <a:gd name="T37" fmla="*/ 601 h 1130"/>
                  <a:gd name="T38" fmla="*/ 204 w 506"/>
                  <a:gd name="T39" fmla="*/ 553 h 1130"/>
                  <a:gd name="T40" fmla="*/ 207 w 506"/>
                  <a:gd name="T41" fmla="*/ 554 h 1130"/>
                  <a:gd name="T42" fmla="*/ 211 w 506"/>
                  <a:gd name="T43" fmla="*/ 555 h 1130"/>
                  <a:gd name="T44" fmla="*/ 222 w 506"/>
                  <a:gd name="T45" fmla="*/ 556 h 1130"/>
                  <a:gd name="T46" fmla="*/ 253 w 506"/>
                  <a:gd name="T47" fmla="*/ 558 h 1130"/>
                  <a:gd name="T48" fmla="*/ 506 w 506"/>
                  <a:gd name="T49" fmla="*/ 305 h 1130"/>
                  <a:gd name="T50" fmla="*/ 358 w 506"/>
                  <a:gd name="T51" fmla="*/ 75 h 1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6" h="1130">
                    <a:moveTo>
                      <a:pt x="358" y="75"/>
                    </a:moveTo>
                    <a:cubicBezTo>
                      <a:pt x="358" y="75"/>
                      <a:pt x="358" y="75"/>
                      <a:pt x="358" y="75"/>
                    </a:cubicBezTo>
                    <a:cubicBezTo>
                      <a:pt x="344" y="69"/>
                      <a:pt x="339" y="60"/>
                      <a:pt x="338" y="52"/>
                    </a:cubicBezTo>
                    <a:cubicBezTo>
                      <a:pt x="337" y="41"/>
                      <a:pt x="347" y="26"/>
                      <a:pt x="358" y="22"/>
                    </a:cubicBezTo>
                    <a:cubicBezTo>
                      <a:pt x="417" y="1"/>
                      <a:pt x="454" y="45"/>
                      <a:pt x="454" y="45"/>
                    </a:cubicBezTo>
                    <a:cubicBezTo>
                      <a:pt x="470" y="43"/>
                      <a:pt x="470" y="43"/>
                      <a:pt x="470" y="43"/>
                    </a:cubicBezTo>
                    <a:cubicBezTo>
                      <a:pt x="439" y="6"/>
                      <a:pt x="401" y="0"/>
                      <a:pt x="370" y="5"/>
                    </a:cubicBezTo>
                    <a:cubicBezTo>
                      <a:pt x="348" y="8"/>
                      <a:pt x="328" y="19"/>
                      <a:pt x="311" y="34"/>
                    </a:cubicBezTo>
                    <a:cubicBezTo>
                      <a:pt x="286" y="56"/>
                      <a:pt x="266" y="52"/>
                      <a:pt x="266" y="52"/>
                    </a:cubicBezTo>
                    <a:cubicBezTo>
                      <a:pt x="266" y="53"/>
                      <a:pt x="266" y="53"/>
                      <a:pt x="266" y="53"/>
                    </a:cubicBezTo>
                    <a:cubicBezTo>
                      <a:pt x="261" y="52"/>
                      <a:pt x="257" y="52"/>
                      <a:pt x="253" y="52"/>
                    </a:cubicBezTo>
                    <a:cubicBezTo>
                      <a:pt x="113" y="52"/>
                      <a:pt x="0" y="165"/>
                      <a:pt x="0" y="305"/>
                    </a:cubicBezTo>
                    <a:cubicBezTo>
                      <a:pt x="0" y="374"/>
                      <a:pt x="27" y="436"/>
                      <a:pt x="71" y="481"/>
                    </a:cubicBezTo>
                    <a:cubicBezTo>
                      <a:pt x="71" y="481"/>
                      <a:pt x="71" y="481"/>
                      <a:pt x="71" y="481"/>
                    </a:cubicBezTo>
                    <a:cubicBezTo>
                      <a:pt x="111" y="521"/>
                      <a:pt x="105" y="561"/>
                      <a:pt x="105" y="561"/>
                    </a:cubicBezTo>
                    <a:cubicBezTo>
                      <a:pt x="105" y="561"/>
                      <a:pt x="105" y="561"/>
                      <a:pt x="105" y="561"/>
                    </a:cubicBezTo>
                    <a:cubicBezTo>
                      <a:pt x="76" y="769"/>
                      <a:pt x="52" y="1130"/>
                      <a:pt x="249" y="1082"/>
                    </a:cubicBezTo>
                    <a:cubicBezTo>
                      <a:pt x="243" y="1078"/>
                      <a:pt x="243" y="1078"/>
                      <a:pt x="243" y="1078"/>
                    </a:cubicBezTo>
                    <a:cubicBezTo>
                      <a:pt x="243" y="1078"/>
                      <a:pt x="65" y="1108"/>
                      <a:pt x="140" y="601"/>
                    </a:cubicBezTo>
                    <a:cubicBezTo>
                      <a:pt x="143" y="586"/>
                      <a:pt x="155" y="546"/>
                      <a:pt x="204" y="553"/>
                    </a:cubicBezTo>
                    <a:cubicBezTo>
                      <a:pt x="205" y="554"/>
                      <a:pt x="206" y="554"/>
                      <a:pt x="207" y="554"/>
                    </a:cubicBezTo>
                    <a:cubicBezTo>
                      <a:pt x="209" y="554"/>
                      <a:pt x="210" y="554"/>
                      <a:pt x="211" y="555"/>
                    </a:cubicBezTo>
                    <a:cubicBezTo>
                      <a:pt x="215" y="556"/>
                      <a:pt x="219" y="556"/>
                      <a:pt x="222" y="556"/>
                    </a:cubicBezTo>
                    <a:cubicBezTo>
                      <a:pt x="232" y="557"/>
                      <a:pt x="242" y="558"/>
                      <a:pt x="253" y="558"/>
                    </a:cubicBezTo>
                    <a:cubicBezTo>
                      <a:pt x="392" y="558"/>
                      <a:pt x="506" y="445"/>
                      <a:pt x="506" y="305"/>
                    </a:cubicBezTo>
                    <a:cubicBezTo>
                      <a:pt x="506" y="203"/>
                      <a:pt x="445" y="115"/>
                      <a:pt x="358" y="75"/>
                    </a:cubicBezTo>
                    <a:close/>
                  </a:path>
                </a:pathLst>
              </a:custGeom>
              <a:solidFill>
                <a:srgbClr val="1F73E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文本框 16" descr="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
              <p:cNvSpPr txBox="1"/>
              <p:nvPr/>
            </p:nvSpPr>
            <p:spPr>
              <a:xfrm>
                <a:off x="2302147" y="2337249"/>
                <a:ext cx="867545" cy="1200329"/>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en-US" altLang="zh-CN" sz="4000" dirty="0" smtClean="0">
                    <a:solidFill>
                      <a:srgbClr val="FFFFFF"/>
                    </a:solidFill>
                    <a:latin typeface="Arial Black" panose="020B0A04020102020204" pitchFamily="34" charset="0"/>
                    <a:ea typeface="幼圆" panose="02010509060101010101" pitchFamily="49" charset="-122"/>
                    <a:cs typeface="Kartika" panose="02020503030404060203" pitchFamily="18" charset="0"/>
                  </a:rPr>
                  <a:t>01</a:t>
                </a:r>
                <a:endParaRPr lang="en-US" altLang="zh-CN" sz="4000" dirty="0">
                  <a:solidFill>
                    <a:srgbClr val="FFFFFF"/>
                  </a:solidFill>
                  <a:latin typeface="Arial Black" panose="020B0A04020102020204" pitchFamily="34" charset="0"/>
                  <a:ea typeface="幼圆" panose="02010509060101010101" pitchFamily="49" charset="-122"/>
                  <a:cs typeface="Kartika" panose="02020503030404060203" pitchFamily="18" charset="0"/>
                </a:endParaRPr>
              </a:p>
            </p:txBody>
          </p:sp>
        </p:grpSp>
        <p:sp>
          <p:nvSpPr>
            <p:cNvPr id="12" name="Freeform 48"/>
            <p:cNvSpPr>
              <a:spLocks noEditPoints="1"/>
            </p:cNvSpPr>
            <p:nvPr/>
          </p:nvSpPr>
          <p:spPr bwMode="auto">
            <a:xfrm>
              <a:off x="1335609" y="3009638"/>
              <a:ext cx="424540" cy="406369"/>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CFCFC"/>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8" name="组合 17"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5005939" y="2264677"/>
            <a:ext cx="2157599" cy="2220312"/>
            <a:chOff x="5005939" y="2598507"/>
            <a:chExt cx="2157599" cy="2220312"/>
          </a:xfrm>
        </p:grpSpPr>
        <p:grpSp>
          <p:nvGrpSpPr>
            <p:cNvPr id="19" name="组合 18"/>
            <p:cNvGrpSpPr/>
            <p:nvPr/>
          </p:nvGrpSpPr>
          <p:grpSpPr>
            <a:xfrm>
              <a:off x="5005939" y="2598507"/>
              <a:ext cx="2157599" cy="2220312"/>
              <a:chOff x="1283025" y="1959802"/>
              <a:chExt cx="2157599" cy="2220312"/>
            </a:xfrm>
          </p:grpSpPr>
          <p:sp>
            <p:nvSpPr>
              <p:cNvPr id="21" name="椭圆 20"/>
              <p:cNvSpPr/>
              <p:nvPr/>
            </p:nvSpPr>
            <p:spPr>
              <a:xfrm>
                <a:off x="1283025" y="2022514"/>
                <a:ext cx="2157599" cy="2157600"/>
              </a:xfrm>
              <a:prstGeom prst="ellipse">
                <a:avLst/>
              </a:prstGeom>
              <a:solidFill>
                <a:srgbClr val="6CBEF4"/>
              </a:solidFill>
              <a:ln>
                <a:noFill/>
              </a:ln>
              <a:effectLst>
                <a:outerShdw blurRad="1905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a:off x="1288567" y="3211062"/>
                <a:ext cx="2027161" cy="969052"/>
              </a:xfrm>
              <a:custGeom>
                <a:avLst/>
                <a:gdLst>
                  <a:gd name="connsiteX0" fmla="*/ 0 w 4234317"/>
                  <a:gd name="connsiteY0" fmla="*/ 0 h 2024148"/>
                  <a:gd name="connsiteX1" fmla="*/ 127158 w 4234317"/>
                  <a:gd name="connsiteY1" fmla="*/ 209308 h 2024148"/>
                  <a:gd name="connsiteX2" fmla="*/ 2462040 w 4234317"/>
                  <a:gd name="connsiteY2" fmla="*/ 1450755 h 2024148"/>
                  <a:gd name="connsiteX3" fmla="*/ 4036365 w 4234317"/>
                  <a:gd name="connsiteY3" fmla="*/ 969866 h 2024148"/>
                  <a:gd name="connsiteX4" fmla="*/ 4234317 w 4234317"/>
                  <a:gd name="connsiteY4" fmla="*/ 821840 h 2024148"/>
                  <a:gd name="connsiteX5" fmla="*/ 4223229 w 4234317"/>
                  <a:gd name="connsiteY5" fmla="*/ 844859 h 2024148"/>
                  <a:gd name="connsiteX6" fmla="*/ 2241812 w 4234317"/>
                  <a:gd name="connsiteY6" fmla="*/ 2024148 h 2024148"/>
                  <a:gd name="connsiteX7" fmla="*/ 58 w 4234317"/>
                  <a:gd name="connsiteY7" fmla="*/ 1156 h 202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34317" h="2024148">
                    <a:moveTo>
                      <a:pt x="0" y="0"/>
                    </a:moveTo>
                    <a:lnTo>
                      <a:pt x="127158" y="209308"/>
                    </a:lnTo>
                    <a:cubicBezTo>
                      <a:pt x="633172" y="958308"/>
                      <a:pt x="1490098" y="1450755"/>
                      <a:pt x="2462040" y="1450755"/>
                    </a:cubicBezTo>
                    <a:cubicBezTo>
                      <a:pt x="3045206" y="1450755"/>
                      <a:pt x="3586965" y="1273474"/>
                      <a:pt x="4036365" y="969866"/>
                    </a:cubicBezTo>
                    <a:lnTo>
                      <a:pt x="4234317" y="821840"/>
                    </a:lnTo>
                    <a:lnTo>
                      <a:pt x="4223229" y="844859"/>
                    </a:lnTo>
                    <a:cubicBezTo>
                      <a:pt x="3841641" y="1547297"/>
                      <a:pt x="3097414" y="2024148"/>
                      <a:pt x="2241812" y="2024148"/>
                    </a:cubicBezTo>
                    <a:cubicBezTo>
                      <a:pt x="1075082" y="2024148"/>
                      <a:pt x="115454" y="1137441"/>
                      <a:pt x="58" y="1156"/>
                    </a:cubicBezTo>
                    <a:close/>
                  </a:path>
                </a:pathLst>
              </a:custGeom>
              <a:solidFill>
                <a:srgbClr val="1F73E2">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22"/>
              <p:cNvSpPr/>
              <p:nvPr/>
            </p:nvSpPr>
            <p:spPr>
              <a:xfrm rot="20552036">
                <a:off x="1874003" y="3752627"/>
                <a:ext cx="1492762" cy="389172"/>
              </a:xfrm>
              <a:custGeom>
                <a:avLst/>
                <a:gdLst>
                  <a:gd name="connsiteX0" fmla="*/ 313327 w 3118069"/>
                  <a:gd name="connsiteY0" fmla="*/ 425744 h 812898"/>
                  <a:gd name="connsiteX1" fmla="*/ 415589 w 3118069"/>
                  <a:gd name="connsiteY1" fmla="*/ 489361 h 812898"/>
                  <a:gd name="connsiteX2" fmla="*/ 412813 w 3118069"/>
                  <a:gd name="connsiteY2" fmla="*/ 487998 h 812898"/>
                  <a:gd name="connsiteX3" fmla="*/ 288439 w 3118069"/>
                  <a:gd name="connsiteY3" fmla="*/ 410169 h 812898"/>
                  <a:gd name="connsiteX4" fmla="*/ 313327 w 3118069"/>
                  <a:gd name="connsiteY4" fmla="*/ 425743 h 812898"/>
                  <a:gd name="connsiteX5" fmla="*/ 289056 w 3118069"/>
                  <a:gd name="connsiteY5" fmla="*/ 410644 h 812898"/>
                  <a:gd name="connsiteX6" fmla="*/ 1519921 w 3118069"/>
                  <a:gd name="connsiteY6" fmla="*/ 758537 h 812898"/>
                  <a:gd name="connsiteX7" fmla="*/ 1518281 w 3118069"/>
                  <a:gd name="connsiteY7" fmla="*/ 762393 h 812898"/>
                  <a:gd name="connsiteX8" fmla="*/ 1388133 w 3118069"/>
                  <a:gd name="connsiteY8" fmla="*/ 758182 h 812898"/>
                  <a:gd name="connsiteX9" fmla="*/ 1518281 w 3118069"/>
                  <a:gd name="connsiteY9" fmla="*/ 762393 h 812898"/>
                  <a:gd name="connsiteX10" fmla="*/ 1771544 w 3118069"/>
                  <a:gd name="connsiteY10" fmla="*/ 755827 h 812898"/>
                  <a:gd name="connsiteX11" fmla="*/ 1568726 w 3118069"/>
                  <a:gd name="connsiteY11" fmla="*/ 764026 h 812898"/>
                  <a:gd name="connsiteX12" fmla="*/ 1518282 w 3118069"/>
                  <a:gd name="connsiteY12" fmla="*/ 762394 h 812898"/>
                  <a:gd name="connsiteX13" fmla="*/ 1518282 w 3118069"/>
                  <a:gd name="connsiteY13" fmla="*/ 762394 h 812898"/>
                  <a:gd name="connsiteX14" fmla="*/ 1568727 w 3118069"/>
                  <a:gd name="connsiteY14" fmla="*/ 764026 h 812898"/>
                  <a:gd name="connsiteX15" fmla="*/ 1738177 w 3118069"/>
                  <a:gd name="connsiteY15" fmla="*/ 758884 h 812898"/>
                  <a:gd name="connsiteX16" fmla="*/ 1938694 w 3118069"/>
                  <a:gd name="connsiteY16" fmla="*/ 737151 h 812898"/>
                  <a:gd name="connsiteX17" fmla="*/ 1830294 w 3118069"/>
                  <a:gd name="connsiteY17" fmla="*/ 750443 h 812898"/>
                  <a:gd name="connsiteX18" fmla="*/ 1903092 w 3118069"/>
                  <a:gd name="connsiteY18" fmla="*/ 743772 h 812898"/>
                  <a:gd name="connsiteX19" fmla="*/ 1534142 w 3118069"/>
                  <a:gd name="connsiteY19" fmla="*/ 585857 h 812898"/>
                  <a:gd name="connsiteX20" fmla="*/ 1534143 w 3118069"/>
                  <a:gd name="connsiteY20" fmla="*/ 585860 h 812898"/>
                  <a:gd name="connsiteX21" fmla="*/ 1536545 w 3118069"/>
                  <a:gd name="connsiteY21" fmla="*/ 593346 h 812898"/>
                  <a:gd name="connsiteX22" fmla="*/ 1543670 w 3118069"/>
                  <a:gd name="connsiteY22" fmla="*/ 638578 h 812898"/>
                  <a:gd name="connsiteX23" fmla="*/ 1543471 w 3118069"/>
                  <a:gd name="connsiteY23" fmla="*/ 649538 h 812898"/>
                  <a:gd name="connsiteX24" fmla="*/ 1543471 w 3118069"/>
                  <a:gd name="connsiteY24" fmla="*/ 649539 h 812898"/>
                  <a:gd name="connsiteX25" fmla="*/ 1543670 w 3118069"/>
                  <a:gd name="connsiteY25" fmla="*/ 638578 h 812898"/>
                  <a:gd name="connsiteX26" fmla="*/ 1536545 w 3118069"/>
                  <a:gd name="connsiteY26" fmla="*/ 593346 h 812898"/>
                  <a:gd name="connsiteX27" fmla="*/ 1533566 w 3118069"/>
                  <a:gd name="connsiteY27" fmla="*/ 581929 h 812898"/>
                  <a:gd name="connsiteX28" fmla="*/ 1534140 w 3118069"/>
                  <a:gd name="connsiteY28" fmla="*/ 585849 h 812898"/>
                  <a:gd name="connsiteX29" fmla="*/ 1534141 w 3118069"/>
                  <a:gd name="connsiteY29" fmla="*/ 585853 h 812898"/>
                  <a:gd name="connsiteX30" fmla="*/ 1521828 w 3118069"/>
                  <a:gd name="connsiteY30" fmla="*/ 547500 h 812898"/>
                  <a:gd name="connsiteX31" fmla="*/ 1530376 w 3118069"/>
                  <a:gd name="connsiteY31" fmla="*/ 574129 h 812898"/>
                  <a:gd name="connsiteX32" fmla="*/ 1530377 w 3118069"/>
                  <a:gd name="connsiteY32" fmla="*/ 574131 h 812898"/>
                  <a:gd name="connsiteX33" fmla="*/ 1511531 w 3118069"/>
                  <a:gd name="connsiteY33" fmla="*/ 528841 h 812898"/>
                  <a:gd name="connsiteX34" fmla="*/ 1512781 w 3118069"/>
                  <a:gd name="connsiteY34" fmla="*/ 531106 h 812898"/>
                  <a:gd name="connsiteX35" fmla="*/ 1512781 w 3118069"/>
                  <a:gd name="connsiteY35" fmla="*/ 531105 h 812898"/>
                  <a:gd name="connsiteX36" fmla="*/ 2216402 w 3118069"/>
                  <a:gd name="connsiteY36" fmla="*/ 685505 h 812898"/>
                  <a:gd name="connsiteX37" fmla="*/ 2216385 w 3118069"/>
                  <a:gd name="connsiteY37" fmla="*/ 685510 h 812898"/>
                  <a:gd name="connsiteX38" fmla="*/ 2216371 w 3118069"/>
                  <a:gd name="connsiteY38" fmla="*/ 685513 h 812898"/>
                  <a:gd name="connsiteX39" fmla="*/ 2216386 w 3118069"/>
                  <a:gd name="connsiteY39" fmla="*/ 685510 h 812898"/>
                  <a:gd name="connsiteX40" fmla="*/ 1462578 w 3118069"/>
                  <a:gd name="connsiteY40" fmla="*/ 445477 h 812898"/>
                  <a:gd name="connsiteX41" fmla="*/ 1462579 w 3118069"/>
                  <a:gd name="connsiteY41" fmla="*/ 445480 h 812898"/>
                  <a:gd name="connsiteX42" fmla="*/ 1470936 w 3118069"/>
                  <a:gd name="connsiteY42" fmla="*/ 455289 h 812898"/>
                  <a:gd name="connsiteX43" fmla="*/ 1481248 w 3118069"/>
                  <a:gd name="connsiteY43" fmla="*/ 473972 h 812898"/>
                  <a:gd name="connsiteX44" fmla="*/ 1481251 w 3118069"/>
                  <a:gd name="connsiteY44" fmla="*/ 473977 h 812898"/>
                  <a:gd name="connsiteX45" fmla="*/ 1470936 w 3118069"/>
                  <a:gd name="connsiteY45" fmla="*/ 455288 h 812898"/>
                  <a:gd name="connsiteX46" fmla="*/ 1405239 w 3118069"/>
                  <a:gd name="connsiteY46" fmla="*/ 378180 h 812898"/>
                  <a:gd name="connsiteX47" fmla="*/ 1405245 w 3118069"/>
                  <a:gd name="connsiteY47" fmla="*/ 378186 h 812898"/>
                  <a:gd name="connsiteX48" fmla="*/ 1453987 w 3118069"/>
                  <a:gd name="connsiteY48" fmla="*/ 432367 h 812898"/>
                  <a:gd name="connsiteX49" fmla="*/ 1462568 w 3118069"/>
                  <a:gd name="connsiteY49" fmla="*/ 445464 h 812898"/>
                  <a:gd name="connsiteX50" fmla="*/ 1462569 w 3118069"/>
                  <a:gd name="connsiteY50" fmla="*/ 445466 h 812898"/>
                  <a:gd name="connsiteX51" fmla="*/ 1453986 w 3118069"/>
                  <a:gd name="connsiteY51" fmla="*/ 432366 h 812898"/>
                  <a:gd name="connsiteX52" fmla="*/ 1390833 w 3118069"/>
                  <a:gd name="connsiteY52" fmla="*/ 362165 h 812898"/>
                  <a:gd name="connsiteX53" fmla="*/ 1390833 w 3118069"/>
                  <a:gd name="connsiteY53" fmla="*/ 362165 h 812898"/>
                  <a:gd name="connsiteX54" fmla="*/ 1393650 w 3118069"/>
                  <a:gd name="connsiteY54" fmla="*/ 364579 h 812898"/>
                  <a:gd name="connsiteX55" fmla="*/ 1298257 w 3118069"/>
                  <a:gd name="connsiteY55" fmla="*/ 282840 h 812898"/>
                  <a:gd name="connsiteX56" fmla="*/ 1298257 w 3118069"/>
                  <a:gd name="connsiteY56" fmla="*/ 282841 h 812898"/>
                  <a:gd name="connsiteX57" fmla="*/ 1301957 w 3118069"/>
                  <a:gd name="connsiteY57" fmla="*/ 285401 h 812898"/>
                  <a:gd name="connsiteX58" fmla="*/ 1268849 w 3118069"/>
                  <a:gd name="connsiteY58" fmla="*/ 262480 h 812898"/>
                  <a:gd name="connsiteX59" fmla="*/ 1288806 w 3118069"/>
                  <a:gd name="connsiteY59" fmla="*/ 276297 h 812898"/>
                  <a:gd name="connsiteX60" fmla="*/ 1268859 w 3118069"/>
                  <a:gd name="connsiteY60" fmla="*/ 262486 h 812898"/>
                  <a:gd name="connsiteX61" fmla="*/ 1186866 w 3118069"/>
                  <a:gd name="connsiteY61" fmla="*/ 208917 h 812898"/>
                  <a:gd name="connsiteX62" fmla="*/ 1268841 w 3118069"/>
                  <a:gd name="connsiteY62" fmla="*/ 262474 h 812898"/>
                  <a:gd name="connsiteX63" fmla="*/ 1268826 w 3118069"/>
                  <a:gd name="connsiteY63" fmla="*/ 262464 h 812898"/>
                  <a:gd name="connsiteX64" fmla="*/ 1186872 w 3118069"/>
                  <a:gd name="connsiteY64" fmla="*/ 208920 h 812898"/>
                  <a:gd name="connsiteX65" fmla="*/ 1143883 w 3118069"/>
                  <a:gd name="connsiteY65" fmla="*/ 184901 h 812898"/>
                  <a:gd name="connsiteX66" fmla="*/ 1143884 w 3118069"/>
                  <a:gd name="connsiteY66" fmla="*/ 184901 h 812898"/>
                  <a:gd name="connsiteX67" fmla="*/ 1170510 w 3118069"/>
                  <a:gd name="connsiteY67" fmla="*/ 198231 h 812898"/>
                  <a:gd name="connsiteX68" fmla="*/ 1184432 w 3118069"/>
                  <a:gd name="connsiteY68" fmla="*/ 207327 h 812898"/>
                  <a:gd name="connsiteX69" fmla="*/ 1170511 w 3118069"/>
                  <a:gd name="connsiteY69" fmla="*/ 198231 h 812898"/>
                  <a:gd name="connsiteX70" fmla="*/ 2531210 w 3118069"/>
                  <a:gd name="connsiteY70" fmla="*/ 579188 h 812898"/>
                  <a:gd name="connsiteX71" fmla="*/ 2471233 w 3118069"/>
                  <a:gd name="connsiteY71" fmla="*/ 603176 h 812898"/>
                  <a:gd name="connsiteX72" fmla="*/ 2502756 w 3118069"/>
                  <a:gd name="connsiteY72" fmla="*/ 592992 h 812898"/>
                  <a:gd name="connsiteX73" fmla="*/ 3118069 w 3118069"/>
                  <a:gd name="connsiteY73" fmla="*/ 175614 h 812898"/>
                  <a:gd name="connsiteX74" fmla="*/ 3033371 w 3118069"/>
                  <a:gd name="connsiteY74" fmla="*/ 264960 h 812898"/>
                  <a:gd name="connsiteX75" fmla="*/ 2756348 w 3118069"/>
                  <a:gd name="connsiteY75" fmla="*/ 469966 h 812898"/>
                  <a:gd name="connsiteX76" fmla="*/ 2756341 w 3118069"/>
                  <a:gd name="connsiteY76" fmla="*/ 469970 h 812898"/>
                  <a:gd name="connsiteX77" fmla="*/ 2756349 w 3118069"/>
                  <a:gd name="connsiteY77" fmla="*/ 469966 h 812898"/>
                  <a:gd name="connsiteX78" fmla="*/ 2891797 w 3118069"/>
                  <a:gd name="connsiteY78" fmla="*/ 381067 h 812898"/>
                  <a:gd name="connsiteX79" fmla="*/ 2893841 w 3118069"/>
                  <a:gd name="connsiteY79" fmla="*/ 382421 h 812898"/>
                  <a:gd name="connsiteX80" fmla="*/ 2802623 w 3118069"/>
                  <a:gd name="connsiteY80" fmla="*/ 448078 h 812898"/>
                  <a:gd name="connsiteX81" fmla="*/ 897845 w 3118069"/>
                  <a:gd name="connsiteY81" fmla="*/ 708403 h 812898"/>
                  <a:gd name="connsiteX82" fmla="*/ 478388 w 3118069"/>
                  <a:gd name="connsiteY82" fmla="*/ 528427 h 812898"/>
                  <a:gd name="connsiteX83" fmla="*/ 415590 w 3118069"/>
                  <a:gd name="connsiteY83" fmla="*/ 489360 h 812898"/>
                  <a:gd name="connsiteX84" fmla="*/ 581172 w 3118069"/>
                  <a:gd name="connsiteY84" fmla="*/ 570707 h 812898"/>
                  <a:gd name="connsiteX85" fmla="*/ 961414 w 3118069"/>
                  <a:gd name="connsiteY85" fmla="*/ 695339 h 812898"/>
                  <a:gd name="connsiteX86" fmla="*/ 581172 w 3118069"/>
                  <a:gd name="connsiteY86" fmla="*/ 570707 h 812898"/>
                  <a:gd name="connsiteX87" fmla="*/ 415590 w 3118069"/>
                  <a:gd name="connsiteY87" fmla="*/ 489360 h 812898"/>
                  <a:gd name="connsiteX88" fmla="*/ 313328 w 3118069"/>
                  <a:gd name="connsiteY88" fmla="*/ 425743 h 812898"/>
                  <a:gd name="connsiteX89" fmla="*/ 288440 w 3118069"/>
                  <a:gd name="connsiteY89" fmla="*/ 410169 h 812898"/>
                  <a:gd name="connsiteX90" fmla="*/ 288439 w 3118069"/>
                  <a:gd name="connsiteY90" fmla="*/ 410167 h 812898"/>
                  <a:gd name="connsiteX91" fmla="*/ 261278 w 3118069"/>
                  <a:gd name="connsiteY91" fmla="*/ 393172 h 812898"/>
                  <a:gd name="connsiteX92" fmla="*/ 128300 w 3118069"/>
                  <a:gd name="connsiteY92" fmla="*/ 287346 h 812898"/>
                  <a:gd name="connsiteX93" fmla="*/ 126885 w 3118069"/>
                  <a:gd name="connsiteY93" fmla="*/ 285896 h 812898"/>
                  <a:gd name="connsiteX94" fmla="*/ 246066 w 3118069"/>
                  <a:gd name="connsiteY94" fmla="*/ 377573 h 812898"/>
                  <a:gd name="connsiteX95" fmla="*/ 126886 w 3118069"/>
                  <a:gd name="connsiteY95" fmla="*/ 285896 h 812898"/>
                  <a:gd name="connsiteX96" fmla="*/ 15610 w 3118069"/>
                  <a:gd name="connsiteY96" fmla="*/ 171630 h 812898"/>
                  <a:gd name="connsiteX97" fmla="*/ 0 w 3118069"/>
                  <a:gd name="connsiteY97" fmla="*/ 150865 h 812898"/>
                  <a:gd name="connsiteX98" fmla="*/ 30263 w 3118069"/>
                  <a:gd name="connsiteY98" fmla="*/ 119397 h 812898"/>
                  <a:gd name="connsiteX99" fmla="*/ 873647 w 3118069"/>
                  <a:gd name="connsiteY99" fmla="*/ 69571 h 812898"/>
                  <a:gd name="connsiteX100" fmla="*/ 1029967 w 3118069"/>
                  <a:gd name="connsiteY100" fmla="*/ 127871 h 812898"/>
                  <a:gd name="connsiteX101" fmla="*/ 1143880 w 3118069"/>
                  <a:gd name="connsiteY101" fmla="*/ 184899 h 812898"/>
                  <a:gd name="connsiteX102" fmla="*/ 1102375 w 3118069"/>
                  <a:gd name="connsiteY102" fmla="*/ 161709 h 812898"/>
                  <a:gd name="connsiteX103" fmla="*/ 1074632 w 3118069"/>
                  <a:gd name="connsiteY103" fmla="*/ 148744 h 812898"/>
                  <a:gd name="connsiteX104" fmla="*/ 1075133 w 3118069"/>
                  <a:gd name="connsiteY104" fmla="*/ 148446 h 812898"/>
                  <a:gd name="connsiteX105" fmla="*/ 1077697 w 3118069"/>
                  <a:gd name="connsiteY105" fmla="*/ 146546 h 812898"/>
                  <a:gd name="connsiteX106" fmla="*/ 1140657 w 3118069"/>
                  <a:gd name="connsiteY106" fmla="*/ 176718 h 812898"/>
                  <a:gd name="connsiteX107" fmla="*/ 2128212 w 3118069"/>
                  <a:gd name="connsiteY107" fmla="*/ 370036 h 812898"/>
                  <a:gd name="connsiteX108" fmla="*/ 3115767 w 3118069"/>
                  <a:gd name="connsiteY108" fmla="*/ 176717 h 812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3118069" h="812898">
                    <a:moveTo>
                      <a:pt x="313327" y="425744"/>
                    </a:moveTo>
                    <a:lnTo>
                      <a:pt x="415589" y="489361"/>
                    </a:lnTo>
                    <a:lnTo>
                      <a:pt x="412813" y="487998"/>
                    </a:lnTo>
                    <a:close/>
                    <a:moveTo>
                      <a:pt x="288439" y="410169"/>
                    </a:moveTo>
                    <a:lnTo>
                      <a:pt x="313327" y="425743"/>
                    </a:lnTo>
                    <a:lnTo>
                      <a:pt x="289056" y="410644"/>
                    </a:lnTo>
                    <a:close/>
                    <a:moveTo>
                      <a:pt x="1519921" y="758537"/>
                    </a:moveTo>
                    <a:lnTo>
                      <a:pt x="1518281" y="762393"/>
                    </a:lnTo>
                    <a:lnTo>
                      <a:pt x="1388133" y="758182"/>
                    </a:lnTo>
                    <a:lnTo>
                      <a:pt x="1518281" y="762393"/>
                    </a:lnTo>
                    <a:close/>
                    <a:moveTo>
                      <a:pt x="1771544" y="755827"/>
                    </a:moveTo>
                    <a:lnTo>
                      <a:pt x="1568726" y="764026"/>
                    </a:lnTo>
                    <a:lnTo>
                      <a:pt x="1518282" y="762394"/>
                    </a:lnTo>
                    <a:lnTo>
                      <a:pt x="1518282" y="762394"/>
                    </a:lnTo>
                    <a:lnTo>
                      <a:pt x="1568727" y="764026"/>
                    </a:lnTo>
                    <a:cubicBezTo>
                      <a:pt x="1625885" y="764026"/>
                      <a:pt x="1682409" y="762286"/>
                      <a:pt x="1738177" y="758884"/>
                    </a:cubicBezTo>
                    <a:close/>
                    <a:moveTo>
                      <a:pt x="1938694" y="737151"/>
                    </a:moveTo>
                    <a:lnTo>
                      <a:pt x="1830294" y="750443"/>
                    </a:lnTo>
                    <a:lnTo>
                      <a:pt x="1903092" y="743772"/>
                    </a:lnTo>
                    <a:close/>
                    <a:moveTo>
                      <a:pt x="1534142" y="585857"/>
                    </a:moveTo>
                    <a:lnTo>
                      <a:pt x="1534143" y="585860"/>
                    </a:lnTo>
                    <a:lnTo>
                      <a:pt x="1536545" y="593346"/>
                    </a:lnTo>
                    <a:cubicBezTo>
                      <a:pt x="1540205" y="608544"/>
                      <a:pt x="1542598" y="623640"/>
                      <a:pt x="1543670" y="638578"/>
                    </a:cubicBezTo>
                    <a:lnTo>
                      <a:pt x="1543471" y="649538"/>
                    </a:lnTo>
                    <a:lnTo>
                      <a:pt x="1543471" y="649539"/>
                    </a:lnTo>
                    <a:lnTo>
                      <a:pt x="1543670" y="638578"/>
                    </a:lnTo>
                    <a:cubicBezTo>
                      <a:pt x="1542598" y="623640"/>
                      <a:pt x="1540205" y="608544"/>
                      <a:pt x="1536545" y="593346"/>
                    </a:cubicBezTo>
                    <a:close/>
                    <a:moveTo>
                      <a:pt x="1533566" y="581929"/>
                    </a:moveTo>
                    <a:lnTo>
                      <a:pt x="1534140" y="585849"/>
                    </a:lnTo>
                    <a:lnTo>
                      <a:pt x="1534141" y="585853"/>
                    </a:lnTo>
                    <a:close/>
                    <a:moveTo>
                      <a:pt x="1521828" y="547500"/>
                    </a:moveTo>
                    <a:lnTo>
                      <a:pt x="1530376" y="574129"/>
                    </a:lnTo>
                    <a:lnTo>
                      <a:pt x="1530377" y="574131"/>
                    </a:lnTo>
                    <a:close/>
                    <a:moveTo>
                      <a:pt x="1511531" y="528841"/>
                    </a:moveTo>
                    <a:lnTo>
                      <a:pt x="1512781" y="531106"/>
                    </a:lnTo>
                    <a:lnTo>
                      <a:pt x="1512781" y="531105"/>
                    </a:lnTo>
                    <a:close/>
                    <a:moveTo>
                      <a:pt x="2216402" y="685505"/>
                    </a:moveTo>
                    <a:lnTo>
                      <a:pt x="2216385" y="685510"/>
                    </a:lnTo>
                    <a:lnTo>
                      <a:pt x="2216371" y="685513"/>
                    </a:lnTo>
                    <a:lnTo>
                      <a:pt x="2216386" y="685510"/>
                    </a:lnTo>
                    <a:close/>
                    <a:moveTo>
                      <a:pt x="1462578" y="445477"/>
                    </a:moveTo>
                    <a:lnTo>
                      <a:pt x="1462579" y="445480"/>
                    </a:lnTo>
                    <a:lnTo>
                      <a:pt x="1470936" y="455289"/>
                    </a:lnTo>
                    <a:lnTo>
                      <a:pt x="1481248" y="473972"/>
                    </a:lnTo>
                    <a:lnTo>
                      <a:pt x="1481251" y="473977"/>
                    </a:lnTo>
                    <a:lnTo>
                      <a:pt x="1470936" y="455288"/>
                    </a:lnTo>
                    <a:close/>
                    <a:moveTo>
                      <a:pt x="1405239" y="378180"/>
                    </a:moveTo>
                    <a:lnTo>
                      <a:pt x="1405245" y="378186"/>
                    </a:lnTo>
                    <a:lnTo>
                      <a:pt x="1453987" y="432367"/>
                    </a:lnTo>
                    <a:lnTo>
                      <a:pt x="1462568" y="445464"/>
                    </a:lnTo>
                    <a:lnTo>
                      <a:pt x="1462569" y="445466"/>
                    </a:lnTo>
                    <a:lnTo>
                      <a:pt x="1453986" y="432366"/>
                    </a:lnTo>
                    <a:close/>
                    <a:moveTo>
                      <a:pt x="1390833" y="362165"/>
                    </a:moveTo>
                    <a:lnTo>
                      <a:pt x="1390833" y="362165"/>
                    </a:lnTo>
                    <a:lnTo>
                      <a:pt x="1393650" y="364579"/>
                    </a:lnTo>
                    <a:close/>
                    <a:moveTo>
                      <a:pt x="1298257" y="282840"/>
                    </a:moveTo>
                    <a:lnTo>
                      <a:pt x="1298257" y="282841"/>
                    </a:lnTo>
                    <a:lnTo>
                      <a:pt x="1301957" y="285401"/>
                    </a:lnTo>
                    <a:close/>
                    <a:moveTo>
                      <a:pt x="1268849" y="262480"/>
                    </a:moveTo>
                    <a:lnTo>
                      <a:pt x="1288806" y="276297"/>
                    </a:lnTo>
                    <a:lnTo>
                      <a:pt x="1268859" y="262486"/>
                    </a:lnTo>
                    <a:close/>
                    <a:moveTo>
                      <a:pt x="1186866" y="208917"/>
                    </a:moveTo>
                    <a:lnTo>
                      <a:pt x="1268841" y="262474"/>
                    </a:lnTo>
                    <a:lnTo>
                      <a:pt x="1268826" y="262464"/>
                    </a:lnTo>
                    <a:lnTo>
                      <a:pt x="1186872" y="208920"/>
                    </a:lnTo>
                    <a:close/>
                    <a:moveTo>
                      <a:pt x="1143883" y="184901"/>
                    </a:moveTo>
                    <a:lnTo>
                      <a:pt x="1143884" y="184901"/>
                    </a:lnTo>
                    <a:lnTo>
                      <a:pt x="1170510" y="198231"/>
                    </a:lnTo>
                    <a:lnTo>
                      <a:pt x="1184432" y="207327"/>
                    </a:lnTo>
                    <a:lnTo>
                      <a:pt x="1170511" y="198231"/>
                    </a:lnTo>
                    <a:close/>
                    <a:moveTo>
                      <a:pt x="2531210" y="579188"/>
                    </a:moveTo>
                    <a:lnTo>
                      <a:pt x="2471233" y="603176"/>
                    </a:lnTo>
                    <a:lnTo>
                      <a:pt x="2502756" y="592992"/>
                    </a:lnTo>
                    <a:close/>
                    <a:moveTo>
                      <a:pt x="3118069" y="175614"/>
                    </a:moveTo>
                    <a:lnTo>
                      <a:pt x="3033371" y="264960"/>
                    </a:lnTo>
                    <a:cubicBezTo>
                      <a:pt x="2954017" y="340235"/>
                      <a:pt x="2860906" y="409065"/>
                      <a:pt x="2756348" y="469966"/>
                    </a:cubicBezTo>
                    <a:lnTo>
                      <a:pt x="2756341" y="469970"/>
                    </a:lnTo>
                    <a:lnTo>
                      <a:pt x="2756349" y="469966"/>
                    </a:lnTo>
                    <a:lnTo>
                      <a:pt x="2891797" y="381067"/>
                    </a:lnTo>
                    <a:lnTo>
                      <a:pt x="2893841" y="382421"/>
                    </a:lnTo>
                    <a:lnTo>
                      <a:pt x="2802623" y="448078"/>
                    </a:lnTo>
                    <a:cubicBezTo>
                      <a:pt x="2258060" y="801747"/>
                      <a:pt x="1565608" y="918512"/>
                      <a:pt x="897845" y="708403"/>
                    </a:cubicBezTo>
                    <a:cubicBezTo>
                      <a:pt x="749453" y="661711"/>
                      <a:pt x="609305" y="601088"/>
                      <a:pt x="478388" y="528427"/>
                    </a:cubicBezTo>
                    <a:lnTo>
                      <a:pt x="415590" y="489360"/>
                    </a:lnTo>
                    <a:lnTo>
                      <a:pt x="581172" y="570707"/>
                    </a:lnTo>
                    <a:cubicBezTo>
                      <a:pt x="698631" y="621562"/>
                      <a:pt x="826149" y="663599"/>
                      <a:pt x="961414" y="695339"/>
                    </a:cubicBezTo>
                    <a:cubicBezTo>
                      <a:pt x="826150" y="663599"/>
                      <a:pt x="698632" y="621561"/>
                      <a:pt x="581172" y="570707"/>
                    </a:cubicBezTo>
                    <a:lnTo>
                      <a:pt x="415590" y="489360"/>
                    </a:lnTo>
                    <a:lnTo>
                      <a:pt x="313328" y="425743"/>
                    </a:lnTo>
                    <a:lnTo>
                      <a:pt x="288440" y="410169"/>
                    </a:lnTo>
                    <a:lnTo>
                      <a:pt x="288439" y="410167"/>
                    </a:lnTo>
                    <a:lnTo>
                      <a:pt x="261278" y="393172"/>
                    </a:lnTo>
                    <a:cubicBezTo>
                      <a:pt x="213763" y="359670"/>
                      <a:pt x="169340" y="324332"/>
                      <a:pt x="128300" y="287346"/>
                    </a:cubicBezTo>
                    <a:lnTo>
                      <a:pt x="126885" y="285896"/>
                    </a:lnTo>
                    <a:lnTo>
                      <a:pt x="246066" y="377573"/>
                    </a:lnTo>
                    <a:lnTo>
                      <a:pt x="126886" y="285896"/>
                    </a:lnTo>
                    <a:lnTo>
                      <a:pt x="15610" y="171630"/>
                    </a:lnTo>
                    <a:lnTo>
                      <a:pt x="0" y="150865"/>
                    </a:lnTo>
                    <a:lnTo>
                      <a:pt x="30263" y="119397"/>
                    </a:lnTo>
                    <a:cubicBezTo>
                      <a:pt x="182391" y="-15344"/>
                      <a:pt x="519779" y="-41773"/>
                      <a:pt x="873647" y="69571"/>
                    </a:cubicBezTo>
                    <a:cubicBezTo>
                      <a:pt x="928088" y="86701"/>
                      <a:pt x="980342" y="106280"/>
                      <a:pt x="1029967" y="127871"/>
                    </a:cubicBezTo>
                    <a:lnTo>
                      <a:pt x="1143880" y="184899"/>
                    </a:lnTo>
                    <a:lnTo>
                      <a:pt x="1102375" y="161709"/>
                    </a:lnTo>
                    <a:lnTo>
                      <a:pt x="1074632" y="148744"/>
                    </a:lnTo>
                    <a:lnTo>
                      <a:pt x="1075133" y="148446"/>
                    </a:lnTo>
                    <a:lnTo>
                      <a:pt x="1077697" y="146546"/>
                    </a:lnTo>
                    <a:lnTo>
                      <a:pt x="1140657" y="176718"/>
                    </a:lnTo>
                    <a:cubicBezTo>
                      <a:pt x="1422560" y="298770"/>
                      <a:pt x="1762399" y="370037"/>
                      <a:pt x="2128212" y="370036"/>
                    </a:cubicBezTo>
                    <a:cubicBezTo>
                      <a:pt x="2494023" y="370037"/>
                      <a:pt x="2833864" y="298769"/>
                      <a:pt x="3115767" y="176717"/>
                    </a:cubicBezTo>
                    <a:close/>
                  </a:path>
                </a:pathLst>
              </a:cu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Freeform 5"/>
              <p:cNvSpPr>
                <a:spLocks/>
              </p:cNvSpPr>
              <p:nvPr/>
            </p:nvSpPr>
            <p:spPr bwMode="auto">
              <a:xfrm>
                <a:off x="1302037" y="1959802"/>
                <a:ext cx="955371" cy="2126934"/>
              </a:xfrm>
              <a:custGeom>
                <a:avLst/>
                <a:gdLst>
                  <a:gd name="T0" fmla="*/ 358 w 506"/>
                  <a:gd name="T1" fmla="*/ 75 h 1130"/>
                  <a:gd name="T2" fmla="*/ 358 w 506"/>
                  <a:gd name="T3" fmla="*/ 75 h 1130"/>
                  <a:gd name="T4" fmla="*/ 338 w 506"/>
                  <a:gd name="T5" fmla="*/ 52 h 1130"/>
                  <a:gd name="T6" fmla="*/ 358 w 506"/>
                  <a:gd name="T7" fmla="*/ 22 h 1130"/>
                  <a:gd name="T8" fmla="*/ 454 w 506"/>
                  <a:gd name="T9" fmla="*/ 45 h 1130"/>
                  <a:gd name="T10" fmla="*/ 470 w 506"/>
                  <a:gd name="T11" fmla="*/ 43 h 1130"/>
                  <a:gd name="T12" fmla="*/ 370 w 506"/>
                  <a:gd name="T13" fmla="*/ 5 h 1130"/>
                  <a:gd name="T14" fmla="*/ 311 w 506"/>
                  <a:gd name="T15" fmla="*/ 34 h 1130"/>
                  <a:gd name="T16" fmla="*/ 266 w 506"/>
                  <a:gd name="T17" fmla="*/ 52 h 1130"/>
                  <a:gd name="T18" fmla="*/ 266 w 506"/>
                  <a:gd name="T19" fmla="*/ 53 h 1130"/>
                  <a:gd name="T20" fmla="*/ 253 w 506"/>
                  <a:gd name="T21" fmla="*/ 52 h 1130"/>
                  <a:gd name="T22" fmla="*/ 0 w 506"/>
                  <a:gd name="T23" fmla="*/ 305 h 1130"/>
                  <a:gd name="T24" fmla="*/ 71 w 506"/>
                  <a:gd name="T25" fmla="*/ 481 h 1130"/>
                  <a:gd name="T26" fmla="*/ 71 w 506"/>
                  <a:gd name="T27" fmla="*/ 481 h 1130"/>
                  <a:gd name="T28" fmla="*/ 105 w 506"/>
                  <a:gd name="T29" fmla="*/ 561 h 1130"/>
                  <a:gd name="T30" fmla="*/ 105 w 506"/>
                  <a:gd name="T31" fmla="*/ 561 h 1130"/>
                  <a:gd name="T32" fmla="*/ 249 w 506"/>
                  <a:gd name="T33" fmla="*/ 1082 h 1130"/>
                  <a:gd name="T34" fmla="*/ 243 w 506"/>
                  <a:gd name="T35" fmla="*/ 1078 h 1130"/>
                  <a:gd name="T36" fmla="*/ 140 w 506"/>
                  <a:gd name="T37" fmla="*/ 601 h 1130"/>
                  <a:gd name="T38" fmla="*/ 204 w 506"/>
                  <a:gd name="T39" fmla="*/ 553 h 1130"/>
                  <a:gd name="T40" fmla="*/ 207 w 506"/>
                  <a:gd name="T41" fmla="*/ 554 h 1130"/>
                  <a:gd name="T42" fmla="*/ 211 w 506"/>
                  <a:gd name="T43" fmla="*/ 555 h 1130"/>
                  <a:gd name="T44" fmla="*/ 222 w 506"/>
                  <a:gd name="T45" fmla="*/ 556 h 1130"/>
                  <a:gd name="T46" fmla="*/ 253 w 506"/>
                  <a:gd name="T47" fmla="*/ 558 h 1130"/>
                  <a:gd name="T48" fmla="*/ 506 w 506"/>
                  <a:gd name="T49" fmla="*/ 305 h 1130"/>
                  <a:gd name="T50" fmla="*/ 358 w 506"/>
                  <a:gd name="T51" fmla="*/ 75 h 1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6" h="1130">
                    <a:moveTo>
                      <a:pt x="358" y="75"/>
                    </a:moveTo>
                    <a:cubicBezTo>
                      <a:pt x="358" y="75"/>
                      <a:pt x="358" y="75"/>
                      <a:pt x="358" y="75"/>
                    </a:cubicBezTo>
                    <a:cubicBezTo>
                      <a:pt x="344" y="69"/>
                      <a:pt x="339" y="60"/>
                      <a:pt x="338" y="52"/>
                    </a:cubicBezTo>
                    <a:cubicBezTo>
                      <a:pt x="337" y="41"/>
                      <a:pt x="347" y="26"/>
                      <a:pt x="358" y="22"/>
                    </a:cubicBezTo>
                    <a:cubicBezTo>
                      <a:pt x="417" y="1"/>
                      <a:pt x="454" y="45"/>
                      <a:pt x="454" y="45"/>
                    </a:cubicBezTo>
                    <a:cubicBezTo>
                      <a:pt x="470" y="43"/>
                      <a:pt x="470" y="43"/>
                      <a:pt x="470" y="43"/>
                    </a:cubicBezTo>
                    <a:cubicBezTo>
                      <a:pt x="439" y="6"/>
                      <a:pt x="401" y="0"/>
                      <a:pt x="370" y="5"/>
                    </a:cubicBezTo>
                    <a:cubicBezTo>
                      <a:pt x="348" y="8"/>
                      <a:pt x="328" y="19"/>
                      <a:pt x="311" y="34"/>
                    </a:cubicBezTo>
                    <a:cubicBezTo>
                      <a:pt x="286" y="56"/>
                      <a:pt x="266" y="52"/>
                      <a:pt x="266" y="52"/>
                    </a:cubicBezTo>
                    <a:cubicBezTo>
                      <a:pt x="266" y="53"/>
                      <a:pt x="266" y="53"/>
                      <a:pt x="266" y="53"/>
                    </a:cubicBezTo>
                    <a:cubicBezTo>
                      <a:pt x="261" y="52"/>
                      <a:pt x="257" y="52"/>
                      <a:pt x="253" y="52"/>
                    </a:cubicBezTo>
                    <a:cubicBezTo>
                      <a:pt x="113" y="52"/>
                      <a:pt x="0" y="165"/>
                      <a:pt x="0" y="305"/>
                    </a:cubicBezTo>
                    <a:cubicBezTo>
                      <a:pt x="0" y="374"/>
                      <a:pt x="27" y="436"/>
                      <a:pt x="71" y="481"/>
                    </a:cubicBezTo>
                    <a:cubicBezTo>
                      <a:pt x="71" y="481"/>
                      <a:pt x="71" y="481"/>
                      <a:pt x="71" y="481"/>
                    </a:cubicBezTo>
                    <a:cubicBezTo>
                      <a:pt x="111" y="521"/>
                      <a:pt x="105" y="561"/>
                      <a:pt x="105" y="561"/>
                    </a:cubicBezTo>
                    <a:cubicBezTo>
                      <a:pt x="105" y="561"/>
                      <a:pt x="105" y="561"/>
                      <a:pt x="105" y="561"/>
                    </a:cubicBezTo>
                    <a:cubicBezTo>
                      <a:pt x="76" y="769"/>
                      <a:pt x="52" y="1130"/>
                      <a:pt x="249" y="1082"/>
                    </a:cubicBezTo>
                    <a:cubicBezTo>
                      <a:pt x="243" y="1078"/>
                      <a:pt x="243" y="1078"/>
                      <a:pt x="243" y="1078"/>
                    </a:cubicBezTo>
                    <a:cubicBezTo>
                      <a:pt x="243" y="1078"/>
                      <a:pt x="65" y="1108"/>
                      <a:pt x="140" y="601"/>
                    </a:cubicBezTo>
                    <a:cubicBezTo>
                      <a:pt x="143" y="586"/>
                      <a:pt x="155" y="546"/>
                      <a:pt x="204" y="553"/>
                    </a:cubicBezTo>
                    <a:cubicBezTo>
                      <a:pt x="205" y="554"/>
                      <a:pt x="206" y="554"/>
                      <a:pt x="207" y="554"/>
                    </a:cubicBezTo>
                    <a:cubicBezTo>
                      <a:pt x="209" y="554"/>
                      <a:pt x="210" y="554"/>
                      <a:pt x="211" y="555"/>
                    </a:cubicBezTo>
                    <a:cubicBezTo>
                      <a:pt x="215" y="556"/>
                      <a:pt x="219" y="556"/>
                      <a:pt x="222" y="556"/>
                    </a:cubicBezTo>
                    <a:cubicBezTo>
                      <a:pt x="232" y="557"/>
                      <a:pt x="242" y="558"/>
                      <a:pt x="253" y="558"/>
                    </a:cubicBezTo>
                    <a:cubicBezTo>
                      <a:pt x="392" y="558"/>
                      <a:pt x="506" y="445"/>
                      <a:pt x="506" y="305"/>
                    </a:cubicBezTo>
                    <a:cubicBezTo>
                      <a:pt x="506" y="203"/>
                      <a:pt x="445" y="115"/>
                      <a:pt x="358" y="75"/>
                    </a:cubicBezTo>
                    <a:close/>
                  </a:path>
                </a:pathLst>
              </a:custGeom>
              <a:solidFill>
                <a:srgbClr val="1F73E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文本框 24" descr="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
              <p:cNvSpPr txBox="1"/>
              <p:nvPr/>
            </p:nvSpPr>
            <p:spPr>
              <a:xfrm>
                <a:off x="2302147" y="2337249"/>
                <a:ext cx="867545" cy="1200329"/>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en-US" altLang="zh-CN" sz="4000" dirty="0" smtClean="0">
                    <a:solidFill>
                      <a:srgbClr val="FBFBFB"/>
                    </a:solidFill>
                    <a:latin typeface="Arial Black" panose="020B0A04020102020204" pitchFamily="34" charset="0"/>
                    <a:ea typeface="幼圆" panose="02010509060101010101" pitchFamily="49" charset="-122"/>
                    <a:cs typeface="Kartika" panose="02020503030404060203" pitchFamily="18" charset="0"/>
                  </a:rPr>
                  <a:t>02</a:t>
                </a:r>
                <a:endParaRPr lang="en-US" altLang="zh-CN" sz="4000" dirty="0">
                  <a:solidFill>
                    <a:srgbClr val="FBFBFB"/>
                  </a:solidFill>
                  <a:latin typeface="Arial Black" panose="020B0A04020102020204" pitchFamily="34" charset="0"/>
                  <a:ea typeface="幼圆" panose="02010509060101010101" pitchFamily="49" charset="-122"/>
                  <a:cs typeface="Kartika" panose="02020503030404060203" pitchFamily="18" charset="0"/>
                </a:endParaRPr>
              </a:p>
            </p:txBody>
          </p:sp>
        </p:grpSp>
        <p:sp>
          <p:nvSpPr>
            <p:cNvPr id="20" name="Freeform 26"/>
            <p:cNvSpPr>
              <a:spLocks noEditPoints="1"/>
            </p:cNvSpPr>
            <p:nvPr/>
          </p:nvSpPr>
          <p:spPr bwMode="auto">
            <a:xfrm>
              <a:off x="5319706" y="2985663"/>
              <a:ext cx="355998" cy="374024"/>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BFBFB"/>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6" name="组合 25"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8993343" y="2327389"/>
            <a:ext cx="2157599" cy="2220312"/>
            <a:chOff x="8993343" y="2661219"/>
            <a:chExt cx="2157599" cy="2220312"/>
          </a:xfrm>
        </p:grpSpPr>
        <p:grpSp>
          <p:nvGrpSpPr>
            <p:cNvPr id="27" name="组合 26"/>
            <p:cNvGrpSpPr/>
            <p:nvPr/>
          </p:nvGrpSpPr>
          <p:grpSpPr>
            <a:xfrm>
              <a:off x="8993343" y="2661219"/>
              <a:ext cx="2157599" cy="2220312"/>
              <a:chOff x="1283025" y="1959802"/>
              <a:chExt cx="2157599" cy="2220312"/>
            </a:xfrm>
          </p:grpSpPr>
          <p:sp>
            <p:nvSpPr>
              <p:cNvPr id="29" name="椭圆 28"/>
              <p:cNvSpPr/>
              <p:nvPr/>
            </p:nvSpPr>
            <p:spPr>
              <a:xfrm>
                <a:off x="1283025" y="2022514"/>
                <a:ext cx="2157599" cy="2157600"/>
              </a:xfrm>
              <a:prstGeom prst="ellipse">
                <a:avLst/>
              </a:prstGeom>
              <a:solidFill>
                <a:srgbClr val="6CBEF4"/>
              </a:solidFill>
              <a:ln>
                <a:noFill/>
              </a:ln>
              <a:effectLst>
                <a:outerShdw blurRad="1905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29"/>
              <p:cNvSpPr/>
              <p:nvPr/>
            </p:nvSpPr>
            <p:spPr>
              <a:xfrm>
                <a:off x="1288567" y="3211062"/>
                <a:ext cx="2027161" cy="969052"/>
              </a:xfrm>
              <a:custGeom>
                <a:avLst/>
                <a:gdLst>
                  <a:gd name="connsiteX0" fmla="*/ 0 w 4234317"/>
                  <a:gd name="connsiteY0" fmla="*/ 0 h 2024148"/>
                  <a:gd name="connsiteX1" fmla="*/ 127158 w 4234317"/>
                  <a:gd name="connsiteY1" fmla="*/ 209308 h 2024148"/>
                  <a:gd name="connsiteX2" fmla="*/ 2462040 w 4234317"/>
                  <a:gd name="connsiteY2" fmla="*/ 1450755 h 2024148"/>
                  <a:gd name="connsiteX3" fmla="*/ 4036365 w 4234317"/>
                  <a:gd name="connsiteY3" fmla="*/ 969866 h 2024148"/>
                  <a:gd name="connsiteX4" fmla="*/ 4234317 w 4234317"/>
                  <a:gd name="connsiteY4" fmla="*/ 821840 h 2024148"/>
                  <a:gd name="connsiteX5" fmla="*/ 4223229 w 4234317"/>
                  <a:gd name="connsiteY5" fmla="*/ 844859 h 2024148"/>
                  <a:gd name="connsiteX6" fmla="*/ 2241812 w 4234317"/>
                  <a:gd name="connsiteY6" fmla="*/ 2024148 h 2024148"/>
                  <a:gd name="connsiteX7" fmla="*/ 58 w 4234317"/>
                  <a:gd name="connsiteY7" fmla="*/ 1156 h 202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34317" h="2024148">
                    <a:moveTo>
                      <a:pt x="0" y="0"/>
                    </a:moveTo>
                    <a:lnTo>
                      <a:pt x="127158" y="209308"/>
                    </a:lnTo>
                    <a:cubicBezTo>
                      <a:pt x="633172" y="958308"/>
                      <a:pt x="1490098" y="1450755"/>
                      <a:pt x="2462040" y="1450755"/>
                    </a:cubicBezTo>
                    <a:cubicBezTo>
                      <a:pt x="3045206" y="1450755"/>
                      <a:pt x="3586965" y="1273474"/>
                      <a:pt x="4036365" y="969866"/>
                    </a:cubicBezTo>
                    <a:lnTo>
                      <a:pt x="4234317" y="821840"/>
                    </a:lnTo>
                    <a:lnTo>
                      <a:pt x="4223229" y="844859"/>
                    </a:lnTo>
                    <a:cubicBezTo>
                      <a:pt x="3841641" y="1547297"/>
                      <a:pt x="3097414" y="2024148"/>
                      <a:pt x="2241812" y="2024148"/>
                    </a:cubicBezTo>
                    <a:cubicBezTo>
                      <a:pt x="1075082" y="2024148"/>
                      <a:pt x="115454" y="1137441"/>
                      <a:pt x="58" y="1156"/>
                    </a:cubicBezTo>
                    <a:close/>
                  </a:path>
                </a:pathLst>
              </a:custGeom>
              <a:solidFill>
                <a:srgbClr val="1F73E2">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20552036">
                <a:off x="1874003" y="3752627"/>
                <a:ext cx="1492762" cy="389172"/>
              </a:xfrm>
              <a:custGeom>
                <a:avLst/>
                <a:gdLst>
                  <a:gd name="connsiteX0" fmla="*/ 313327 w 3118069"/>
                  <a:gd name="connsiteY0" fmla="*/ 425744 h 812898"/>
                  <a:gd name="connsiteX1" fmla="*/ 415589 w 3118069"/>
                  <a:gd name="connsiteY1" fmla="*/ 489361 h 812898"/>
                  <a:gd name="connsiteX2" fmla="*/ 412813 w 3118069"/>
                  <a:gd name="connsiteY2" fmla="*/ 487998 h 812898"/>
                  <a:gd name="connsiteX3" fmla="*/ 288439 w 3118069"/>
                  <a:gd name="connsiteY3" fmla="*/ 410169 h 812898"/>
                  <a:gd name="connsiteX4" fmla="*/ 313327 w 3118069"/>
                  <a:gd name="connsiteY4" fmla="*/ 425743 h 812898"/>
                  <a:gd name="connsiteX5" fmla="*/ 289056 w 3118069"/>
                  <a:gd name="connsiteY5" fmla="*/ 410644 h 812898"/>
                  <a:gd name="connsiteX6" fmla="*/ 1519921 w 3118069"/>
                  <a:gd name="connsiteY6" fmla="*/ 758537 h 812898"/>
                  <a:gd name="connsiteX7" fmla="*/ 1518281 w 3118069"/>
                  <a:gd name="connsiteY7" fmla="*/ 762393 h 812898"/>
                  <a:gd name="connsiteX8" fmla="*/ 1388133 w 3118069"/>
                  <a:gd name="connsiteY8" fmla="*/ 758182 h 812898"/>
                  <a:gd name="connsiteX9" fmla="*/ 1518281 w 3118069"/>
                  <a:gd name="connsiteY9" fmla="*/ 762393 h 812898"/>
                  <a:gd name="connsiteX10" fmla="*/ 1771544 w 3118069"/>
                  <a:gd name="connsiteY10" fmla="*/ 755827 h 812898"/>
                  <a:gd name="connsiteX11" fmla="*/ 1568726 w 3118069"/>
                  <a:gd name="connsiteY11" fmla="*/ 764026 h 812898"/>
                  <a:gd name="connsiteX12" fmla="*/ 1518282 w 3118069"/>
                  <a:gd name="connsiteY12" fmla="*/ 762394 h 812898"/>
                  <a:gd name="connsiteX13" fmla="*/ 1518282 w 3118069"/>
                  <a:gd name="connsiteY13" fmla="*/ 762394 h 812898"/>
                  <a:gd name="connsiteX14" fmla="*/ 1568727 w 3118069"/>
                  <a:gd name="connsiteY14" fmla="*/ 764026 h 812898"/>
                  <a:gd name="connsiteX15" fmla="*/ 1738177 w 3118069"/>
                  <a:gd name="connsiteY15" fmla="*/ 758884 h 812898"/>
                  <a:gd name="connsiteX16" fmla="*/ 1938694 w 3118069"/>
                  <a:gd name="connsiteY16" fmla="*/ 737151 h 812898"/>
                  <a:gd name="connsiteX17" fmla="*/ 1830294 w 3118069"/>
                  <a:gd name="connsiteY17" fmla="*/ 750443 h 812898"/>
                  <a:gd name="connsiteX18" fmla="*/ 1903092 w 3118069"/>
                  <a:gd name="connsiteY18" fmla="*/ 743772 h 812898"/>
                  <a:gd name="connsiteX19" fmla="*/ 1534142 w 3118069"/>
                  <a:gd name="connsiteY19" fmla="*/ 585857 h 812898"/>
                  <a:gd name="connsiteX20" fmla="*/ 1534143 w 3118069"/>
                  <a:gd name="connsiteY20" fmla="*/ 585860 h 812898"/>
                  <a:gd name="connsiteX21" fmla="*/ 1536545 w 3118069"/>
                  <a:gd name="connsiteY21" fmla="*/ 593346 h 812898"/>
                  <a:gd name="connsiteX22" fmla="*/ 1543670 w 3118069"/>
                  <a:gd name="connsiteY22" fmla="*/ 638578 h 812898"/>
                  <a:gd name="connsiteX23" fmla="*/ 1543471 w 3118069"/>
                  <a:gd name="connsiteY23" fmla="*/ 649538 h 812898"/>
                  <a:gd name="connsiteX24" fmla="*/ 1543471 w 3118069"/>
                  <a:gd name="connsiteY24" fmla="*/ 649539 h 812898"/>
                  <a:gd name="connsiteX25" fmla="*/ 1543670 w 3118069"/>
                  <a:gd name="connsiteY25" fmla="*/ 638578 h 812898"/>
                  <a:gd name="connsiteX26" fmla="*/ 1536545 w 3118069"/>
                  <a:gd name="connsiteY26" fmla="*/ 593346 h 812898"/>
                  <a:gd name="connsiteX27" fmla="*/ 1533566 w 3118069"/>
                  <a:gd name="connsiteY27" fmla="*/ 581929 h 812898"/>
                  <a:gd name="connsiteX28" fmla="*/ 1534140 w 3118069"/>
                  <a:gd name="connsiteY28" fmla="*/ 585849 h 812898"/>
                  <a:gd name="connsiteX29" fmla="*/ 1534141 w 3118069"/>
                  <a:gd name="connsiteY29" fmla="*/ 585853 h 812898"/>
                  <a:gd name="connsiteX30" fmla="*/ 1521828 w 3118069"/>
                  <a:gd name="connsiteY30" fmla="*/ 547500 h 812898"/>
                  <a:gd name="connsiteX31" fmla="*/ 1530376 w 3118069"/>
                  <a:gd name="connsiteY31" fmla="*/ 574129 h 812898"/>
                  <a:gd name="connsiteX32" fmla="*/ 1530377 w 3118069"/>
                  <a:gd name="connsiteY32" fmla="*/ 574131 h 812898"/>
                  <a:gd name="connsiteX33" fmla="*/ 1511531 w 3118069"/>
                  <a:gd name="connsiteY33" fmla="*/ 528841 h 812898"/>
                  <a:gd name="connsiteX34" fmla="*/ 1512781 w 3118069"/>
                  <a:gd name="connsiteY34" fmla="*/ 531106 h 812898"/>
                  <a:gd name="connsiteX35" fmla="*/ 1512781 w 3118069"/>
                  <a:gd name="connsiteY35" fmla="*/ 531105 h 812898"/>
                  <a:gd name="connsiteX36" fmla="*/ 2216402 w 3118069"/>
                  <a:gd name="connsiteY36" fmla="*/ 685505 h 812898"/>
                  <a:gd name="connsiteX37" fmla="*/ 2216385 w 3118069"/>
                  <a:gd name="connsiteY37" fmla="*/ 685510 h 812898"/>
                  <a:gd name="connsiteX38" fmla="*/ 2216371 w 3118069"/>
                  <a:gd name="connsiteY38" fmla="*/ 685513 h 812898"/>
                  <a:gd name="connsiteX39" fmla="*/ 2216386 w 3118069"/>
                  <a:gd name="connsiteY39" fmla="*/ 685510 h 812898"/>
                  <a:gd name="connsiteX40" fmla="*/ 1462578 w 3118069"/>
                  <a:gd name="connsiteY40" fmla="*/ 445477 h 812898"/>
                  <a:gd name="connsiteX41" fmla="*/ 1462579 w 3118069"/>
                  <a:gd name="connsiteY41" fmla="*/ 445480 h 812898"/>
                  <a:gd name="connsiteX42" fmla="*/ 1470936 w 3118069"/>
                  <a:gd name="connsiteY42" fmla="*/ 455289 h 812898"/>
                  <a:gd name="connsiteX43" fmla="*/ 1481248 w 3118069"/>
                  <a:gd name="connsiteY43" fmla="*/ 473972 h 812898"/>
                  <a:gd name="connsiteX44" fmla="*/ 1481251 w 3118069"/>
                  <a:gd name="connsiteY44" fmla="*/ 473977 h 812898"/>
                  <a:gd name="connsiteX45" fmla="*/ 1470936 w 3118069"/>
                  <a:gd name="connsiteY45" fmla="*/ 455288 h 812898"/>
                  <a:gd name="connsiteX46" fmla="*/ 1405239 w 3118069"/>
                  <a:gd name="connsiteY46" fmla="*/ 378180 h 812898"/>
                  <a:gd name="connsiteX47" fmla="*/ 1405245 w 3118069"/>
                  <a:gd name="connsiteY47" fmla="*/ 378186 h 812898"/>
                  <a:gd name="connsiteX48" fmla="*/ 1453987 w 3118069"/>
                  <a:gd name="connsiteY48" fmla="*/ 432367 h 812898"/>
                  <a:gd name="connsiteX49" fmla="*/ 1462568 w 3118069"/>
                  <a:gd name="connsiteY49" fmla="*/ 445464 h 812898"/>
                  <a:gd name="connsiteX50" fmla="*/ 1462569 w 3118069"/>
                  <a:gd name="connsiteY50" fmla="*/ 445466 h 812898"/>
                  <a:gd name="connsiteX51" fmla="*/ 1453986 w 3118069"/>
                  <a:gd name="connsiteY51" fmla="*/ 432366 h 812898"/>
                  <a:gd name="connsiteX52" fmla="*/ 1390833 w 3118069"/>
                  <a:gd name="connsiteY52" fmla="*/ 362165 h 812898"/>
                  <a:gd name="connsiteX53" fmla="*/ 1390833 w 3118069"/>
                  <a:gd name="connsiteY53" fmla="*/ 362165 h 812898"/>
                  <a:gd name="connsiteX54" fmla="*/ 1393650 w 3118069"/>
                  <a:gd name="connsiteY54" fmla="*/ 364579 h 812898"/>
                  <a:gd name="connsiteX55" fmla="*/ 1298257 w 3118069"/>
                  <a:gd name="connsiteY55" fmla="*/ 282840 h 812898"/>
                  <a:gd name="connsiteX56" fmla="*/ 1298257 w 3118069"/>
                  <a:gd name="connsiteY56" fmla="*/ 282841 h 812898"/>
                  <a:gd name="connsiteX57" fmla="*/ 1301957 w 3118069"/>
                  <a:gd name="connsiteY57" fmla="*/ 285401 h 812898"/>
                  <a:gd name="connsiteX58" fmla="*/ 1268849 w 3118069"/>
                  <a:gd name="connsiteY58" fmla="*/ 262480 h 812898"/>
                  <a:gd name="connsiteX59" fmla="*/ 1288806 w 3118069"/>
                  <a:gd name="connsiteY59" fmla="*/ 276297 h 812898"/>
                  <a:gd name="connsiteX60" fmla="*/ 1268859 w 3118069"/>
                  <a:gd name="connsiteY60" fmla="*/ 262486 h 812898"/>
                  <a:gd name="connsiteX61" fmla="*/ 1186866 w 3118069"/>
                  <a:gd name="connsiteY61" fmla="*/ 208917 h 812898"/>
                  <a:gd name="connsiteX62" fmla="*/ 1268841 w 3118069"/>
                  <a:gd name="connsiteY62" fmla="*/ 262474 h 812898"/>
                  <a:gd name="connsiteX63" fmla="*/ 1268826 w 3118069"/>
                  <a:gd name="connsiteY63" fmla="*/ 262464 h 812898"/>
                  <a:gd name="connsiteX64" fmla="*/ 1186872 w 3118069"/>
                  <a:gd name="connsiteY64" fmla="*/ 208920 h 812898"/>
                  <a:gd name="connsiteX65" fmla="*/ 1143883 w 3118069"/>
                  <a:gd name="connsiteY65" fmla="*/ 184901 h 812898"/>
                  <a:gd name="connsiteX66" fmla="*/ 1143884 w 3118069"/>
                  <a:gd name="connsiteY66" fmla="*/ 184901 h 812898"/>
                  <a:gd name="connsiteX67" fmla="*/ 1170510 w 3118069"/>
                  <a:gd name="connsiteY67" fmla="*/ 198231 h 812898"/>
                  <a:gd name="connsiteX68" fmla="*/ 1184432 w 3118069"/>
                  <a:gd name="connsiteY68" fmla="*/ 207327 h 812898"/>
                  <a:gd name="connsiteX69" fmla="*/ 1170511 w 3118069"/>
                  <a:gd name="connsiteY69" fmla="*/ 198231 h 812898"/>
                  <a:gd name="connsiteX70" fmla="*/ 2531210 w 3118069"/>
                  <a:gd name="connsiteY70" fmla="*/ 579188 h 812898"/>
                  <a:gd name="connsiteX71" fmla="*/ 2471233 w 3118069"/>
                  <a:gd name="connsiteY71" fmla="*/ 603176 h 812898"/>
                  <a:gd name="connsiteX72" fmla="*/ 2502756 w 3118069"/>
                  <a:gd name="connsiteY72" fmla="*/ 592992 h 812898"/>
                  <a:gd name="connsiteX73" fmla="*/ 3118069 w 3118069"/>
                  <a:gd name="connsiteY73" fmla="*/ 175614 h 812898"/>
                  <a:gd name="connsiteX74" fmla="*/ 3033371 w 3118069"/>
                  <a:gd name="connsiteY74" fmla="*/ 264960 h 812898"/>
                  <a:gd name="connsiteX75" fmla="*/ 2756348 w 3118069"/>
                  <a:gd name="connsiteY75" fmla="*/ 469966 h 812898"/>
                  <a:gd name="connsiteX76" fmla="*/ 2756341 w 3118069"/>
                  <a:gd name="connsiteY76" fmla="*/ 469970 h 812898"/>
                  <a:gd name="connsiteX77" fmla="*/ 2756349 w 3118069"/>
                  <a:gd name="connsiteY77" fmla="*/ 469966 h 812898"/>
                  <a:gd name="connsiteX78" fmla="*/ 2891797 w 3118069"/>
                  <a:gd name="connsiteY78" fmla="*/ 381067 h 812898"/>
                  <a:gd name="connsiteX79" fmla="*/ 2893841 w 3118069"/>
                  <a:gd name="connsiteY79" fmla="*/ 382421 h 812898"/>
                  <a:gd name="connsiteX80" fmla="*/ 2802623 w 3118069"/>
                  <a:gd name="connsiteY80" fmla="*/ 448078 h 812898"/>
                  <a:gd name="connsiteX81" fmla="*/ 897845 w 3118069"/>
                  <a:gd name="connsiteY81" fmla="*/ 708403 h 812898"/>
                  <a:gd name="connsiteX82" fmla="*/ 478388 w 3118069"/>
                  <a:gd name="connsiteY82" fmla="*/ 528427 h 812898"/>
                  <a:gd name="connsiteX83" fmla="*/ 415590 w 3118069"/>
                  <a:gd name="connsiteY83" fmla="*/ 489360 h 812898"/>
                  <a:gd name="connsiteX84" fmla="*/ 581172 w 3118069"/>
                  <a:gd name="connsiteY84" fmla="*/ 570707 h 812898"/>
                  <a:gd name="connsiteX85" fmla="*/ 961414 w 3118069"/>
                  <a:gd name="connsiteY85" fmla="*/ 695339 h 812898"/>
                  <a:gd name="connsiteX86" fmla="*/ 581172 w 3118069"/>
                  <a:gd name="connsiteY86" fmla="*/ 570707 h 812898"/>
                  <a:gd name="connsiteX87" fmla="*/ 415590 w 3118069"/>
                  <a:gd name="connsiteY87" fmla="*/ 489360 h 812898"/>
                  <a:gd name="connsiteX88" fmla="*/ 313328 w 3118069"/>
                  <a:gd name="connsiteY88" fmla="*/ 425743 h 812898"/>
                  <a:gd name="connsiteX89" fmla="*/ 288440 w 3118069"/>
                  <a:gd name="connsiteY89" fmla="*/ 410169 h 812898"/>
                  <a:gd name="connsiteX90" fmla="*/ 288439 w 3118069"/>
                  <a:gd name="connsiteY90" fmla="*/ 410167 h 812898"/>
                  <a:gd name="connsiteX91" fmla="*/ 261278 w 3118069"/>
                  <a:gd name="connsiteY91" fmla="*/ 393172 h 812898"/>
                  <a:gd name="connsiteX92" fmla="*/ 128300 w 3118069"/>
                  <a:gd name="connsiteY92" fmla="*/ 287346 h 812898"/>
                  <a:gd name="connsiteX93" fmla="*/ 126885 w 3118069"/>
                  <a:gd name="connsiteY93" fmla="*/ 285896 h 812898"/>
                  <a:gd name="connsiteX94" fmla="*/ 246066 w 3118069"/>
                  <a:gd name="connsiteY94" fmla="*/ 377573 h 812898"/>
                  <a:gd name="connsiteX95" fmla="*/ 126886 w 3118069"/>
                  <a:gd name="connsiteY95" fmla="*/ 285896 h 812898"/>
                  <a:gd name="connsiteX96" fmla="*/ 15610 w 3118069"/>
                  <a:gd name="connsiteY96" fmla="*/ 171630 h 812898"/>
                  <a:gd name="connsiteX97" fmla="*/ 0 w 3118069"/>
                  <a:gd name="connsiteY97" fmla="*/ 150865 h 812898"/>
                  <a:gd name="connsiteX98" fmla="*/ 30263 w 3118069"/>
                  <a:gd name="connsiteY98" fmla="*/ 119397 h 812898"/>
                  <a:gd name="connsiteX99" fmla="*/ 873647 w 3118069"/>
                  <a:gd name="connsiteY99" fmla="*/ 69571 h 812898"/>
                  <a:gd name="connsiteX100" fmla="*/ 1029967 w 3118069"/>
                  <a:gd name="connsiteY100" fmla="*/ 127871 h 812898"/>
                  <a:gd name="connsiteX101" fmla="*/ 1143880 w 3118069"/>
                  <a:gd name="connsiteY101" fmla="*/ 184899 h 812898"/>
                  <a:gd name="connsiteX102" fmla="*/ 1102375 w 3118069"/>
                  <a:gd name="connsiteY102" fmla="*/ 161709 h 812898"/>
                  <a:gd name="connsiteX103" fmla="*/ 1074632 w 3118069"/>
                  <a:gd name="connsiteY103" fmla="*/ 148744 h 812898"/>
                  <a:gd name="connsiteX104" fmla="*/ 1075133 w 3118069"/>
                  <a:gd name="connsiteY104" fmla="*/ 148446 h 812898"/>
                  <a:gd name="connsiteX105" fmla="*/ 1077697 w 3118069"/>
                  <a:gd name="connsiteY105" fmla="*/ 146546 h 812898"/>
                  <a:gd name="connsiteX106" fmla="*/ 1140657 w 3118069"/>
                  <a:gd name="connsiteY106" fmla="*/ 176718 h 812898"/>
                  <a:gd name="connsiteX107" fmla="*/ 2128212 w 3118069"/>
                  <a:gd name="connsiteY107" fmla="*/ 370036 h 812898"/>
                  <a:gd name="connsiteX108" fmla="*/ 3115767 w 3118069"/>
                  <a:gd name="connsiteY108" fmla="*/ 176717 h 812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3118069" h="812898">
                    <a:moveTo>
                      <a:pt x="313327" y="425744"/>
                    </a:moveTo>
                    <a:lnTo>
                      <a:pt x="415589" y="489361"/>
                    </a:lnTo>
                    <a:lnTo>
                      <a:pt x="412813" y="487998"/>
                    </a:lnTo>
                    <a:close/>
                    <a:moveTo>
                      <a:pt x="288439" y="410169"/>
                    </a:moveTo>
                    <a:lnTo>
                      <a:pt x="313327" y="425743"/>
                    </a:lnTo>
                    <a:lnTo>
                      <a:pt x="289056" y="410644"/>
                    </a:lnTo>
                    <a:close/>
                    <a:moveTo>
                      <a:pt x="1519921" y="758537"/>
                    </a:moveTo>
                    <a:lnTo>
                      <a:pt x="1518281" y="762393"/>
                    </a:lnTo>
                    <a:lnTo>
                      <a:pt x="1388133" y="758182"/>
                    </a:lnTo>
                    <a:lnTo>
                      <a:pt x="1518281" y="762393"/>
                    </a:lnTo>
                    <a:close/>
                    <a:moveTo>
                      <a:pt x="1771544" y="755827"/>
                    </a:moveTo>
                    <a:lnTo>
                      <a:pt x="1568726" y="764026"/>
                    </a:lnTo>
                    <a:lnTo>
                      <a:pt x="1518282" y="762394"/>
                    </a:lnTo>
                    <a:lnTo>
                      <a:pt x="1518282" y="762394"/>
                    </a:lnTo>
                    <a:lnTo>
                      <a:pt x="1568727" y="764026"/>
                    </a:lnTo>
                    <a:cubicBezTo>
                      <a:pt x="1625885" y="764026"/>
                      <a:pt x="1682409" y="762286"/>
                      <a:pt x="1738177" y="758884"/>
                    </a:cubicBezTo>
                    <a:close/>
                    <a:moveTo>
                      <a:pt x="1938694" y="737151"/>
                    </a:moveTo>
                    <a:lnTo>
                      <a:pt x="1830294" y="750443"/>
                    </a:lnTo>
                    <a:lnTo>
                      <a:pt x="1903092" y="743772"/>
                    </a:lnTo>
                    <a:close/>
                    <a:moveTo>
                      <a:pt x="1534142" y="585857"/>
                    </a:moveTo>
                    <a:lnTo>
                      <a:pt x="1534143" y="585860"/>
                    </a:lnTo>
                    <a:lnTo>
                      <a:pt x="1536545" y="593346"/>
                    </a:lnTo>
                    <a:cubicBezTo>
                      <a:pt x="1540205" y="608544"/>
                      <a:pt x="1542598" y="623640"/>
                      <a:pt x="1543670" y="638578"/>
                    </a:cubicBezTo>
                    <a:lnTo>
                      <a:pt x="1543471" y="649538"/>
                    </a:lnTo>
                    <a:lnTo>
                      <a:pt x="1543471" y="649539"/>
                    </a:lnTo>
                    <a:lnTo>
                      <a:pt x="1543670" y="638578"/>
                    </a:lnTo>
                    <a:cubicBezTo>
                      <a:pt x="1542598" y="623640"/>
                      <a:pt x="1540205" y="608544"/>
                      <a:pt x="1536545" y="593346"/>
                    </a:cubicBezTo>
                    <a:close/>
                    <a:moveTo>
                      <a:pt x="1533566" y="581929"/>
                    </a:moveTo>
                    <a:lnTo>
                      <a:pt x="1534140" y="585849"/>
                    </a:lnTo>
                    <a:lnTo>
                      <a:pt x="1534141" y="585853"/>
                    </a:lnTo>
                    <a:close/>
                    <a:moveTo>
                      <a:pt x="1521828" y="547500"/>
                    </a:moveTo>
                    <a:lnTo>
                      <a:pt x="1530376" y="574129"/>
                    </a:lnTo>
                    <a:lnTo>
                      <a:pt x="1530377" y="574131"/>
                    </a:lnTo>
                    <a:close/>
                    <a:moveTo>
                      <a:pt x="1511531" y="528841"/>
                    </a:moveTo>
                    <a:lnTo>
                      <a:pt x="1512781" y="531106"/>
                    </a:lnTo>
                    <a:lnTo>
                      <a:pt x="1512781" y="531105"/>
                    </a:lnTo>
                    <a:close/>
                    <a:moveTo>
                      <a:pt x="2216402" y="685505"/>
                    </a:moveTo>
                    <a:lnTo>
                      <a:pt x="2216385" y="685510"/>
                    </a:lnTo>
                    <a:lnTo>
                      <a:pt x="2216371" y="685513"/>
                    </a:lnTo>
                    <a:lnTo>
                      <a:pt x="2216386" y="685510"/>
                    </a:lnTo>
                    <a:close/>
                    <a:moveTo>
                      <a:pt x="1462578" y="445477"/>
                    </a:moveTo>
                    <a:lnTo>
                      <a:pt x="1462579" y="445480"/>
                    </a:lnTo>
                    <a:lnTo>
                      <a:pt x="1470936" y="455289"/>
                    </a:lnTo>
                    <a:lnTo>
                      <a:pt x="1481248" y="473972"/>
                    </a:lnTo>
                    <a:lnTo>
                      <a:pt x="1481251" y="473977"/>
                    </a:lnTo>
                    <a:lnTo>
                      <a:pt x="1470936" y="455288"/>
                    </a:lnTo>
                    <a:close/>
                    <a:moveTo>
                      <a:pt x="1405239" y="378180"/>
                    </a:moveTo>
                    <a:lnTo>
                      <a:pt x="1405245" y="378186"/>
                    </a:lnTo>
                    <a:lnTo>
                      <a:pt x="1453987" y="432367"/>
                    </a:lnTo>
                    <a:lnTo>
                      <a:pt x="1462568" y="445464"/>
                    </a:lnTo>
                    <a:lnTo>
                      <a:pt x="1462569" y="445466"/>
                    </a:lnTo>
                    <a:lnTo>
                      <a:pt x="1453986" y="432366"/>
                    </a:lnTo>
                    <a:close/>
                    <a:moveTo>
                      <a:pt x="1390833" y="362165"/>
                    </a:moveTo>
                    <a:lnTo>
                      <a:pt x="1390833" y="362165"/>
                    </a:lnTo>
                    <a:lnTo>
                      <a:pt x="1393650" y="364579"/>
                    </a:lnTo>
                    <a:close/>
                    <a:moveTo>
                      <a:pt x="1298257" y="282840"/>
                    </a:moveTo>
                    <a:lnTo>
                      <a:pt x="1298257" y="282841"/>
                    </a:lnTo>
                    <a:lnTo>
                      <a:pt x="1301957" y="285401"/>
                    </a:lnTo>
                    <a:close/>
                    <a:moveTo>
                      <a:pt x="1268849" y="262480"/>
                    </a:moveTo>
                    <a:lnTo>
                      <a:pt x="1288806" y="276297"/>
                    </a:lnTo>
                    <a:lnTo>
                      <a:pt x="1268859" y="262486"/>
                    </a:lnTo>
                    <a:close/>
                    <a:moveTo>
                      <a:pt x="1186866" y="208917"/>
                    </a:moveTo>
                    <a:lnTo>
                      <a:pt x="1268841" y="262474"/>
                    </a:lnTo>
                    <a:lnTo>
                      <a:pt x="1268826" y="262464"/>
                    </a:lnTo>
                    <a:lnTo>
                      <a:pt x="1186872" y="208920"/>
                    </a:lnTo>
                    <a:close/>
                    <a:moveTo>
                      <a:pt x="1143883" y="184901"/>
                    </a:moveTo>
                    <a:lnTo>
                      <a:pt x="1143884" y="184901"/>
                    </a:lnTo>
                    <a:lnTo>
                      <a:pt x="1170510" y="198231"/>
                    </a:lnTo>
                    <a:lnTo>
                      <a:pt x="1184432" y="207327"/>
                    </a:lnTo>
                    <a:lnTo>
                      <a:pt x="1170511" y="198231"/>
                    </a:lnTo>
                    <a:close/>
                    <a:moveTo>
                      <a:pt x="2531210" y="579188"/>
                    </a:moveTo>
                    <a:lnTo>
                      <a:pt x="2471233" y="603176"/>
                    </a:lnTo>
                    <a:lnTo>
                      <a:pt x="2502756" y="592992"/>
                    </a:lnTo>
                    <a:close/>
                    <a:moveTo>
                      <a:pt x="3118069" y="175614"/>
                    </a:moveTo>
                    <a:lnTo>
                      <a:pt x="3033371" y="264960"/>
                    </a:lnTo>
                    <a:cubicBezTo>
                      <a:pt x="2954017" y="340235"/>
                      <a:pt x="2860906" y="409065"/>
                      <a:pt x="2756348" y="469966"/>
                    </a:cubicBezTo>
                    <a:lnTo>
                      <a:pt x="2756341" y="469970"/>
                    </a:lnTo>
                    <a:lnTo>
                      <a:pt x="2756349" y="469966"/>
                    </a:lnTo>
                    <a:lnTo>
                      <a:pt x="2891797" y="381067"/>
                    </a:lnTo>
                    <a:lnTo>
                      <a:pt x="2893841" y="382421"/>
                    </a:lnTo>
                    <a:lnTo>
                      <a:pt x="2802623" y="448078"/>
                    </a:lnTo>
                    <a:cubicBezTo>
                      <a:pt x="2258060" y="801747"/>
                      <a:pt x="1565608" y="918512"/>
                      <a:pt x="897845" y="708403"/>
                    </a:cubicBezTo>
                    <a:cubicBezTo>
                      <a:pt x="749453" y="661711"/>
                      <a:pt x="609305" y="601088"/>
                      <a:pt x="478388" y="528427"/>
                    </a:cubicBezTo>
                    <a:lnTo>
                      <a:pt x="415590" y="489360"/>
                    </a:lnTo>
                    <a:lnTo>
                      <a:pt x="581172" y="570707"/>
                    </a:lnTo>
                    <a:cubicBezTo>
                      <a:pt x="698631" y="621562"/>
                      <a:pt x="826149" y="663599"/>
                      <a:pt x="961414" y="695339"/>
                    </a:cubicBezTo>
                    <a:cubicBezTo>
                      <a:pt x="826150" y="663599"/>
                      <a:pt x="698632" y="621561"/>
                      <a:pt x="581172" y="570707"/>
                    </a:cubicBezTo>
                    <a:lnTo>
                      <a:pt x="415590" y="489360"/>
                    </a:lnTo>
                    <a:lnTo>
                      <a:pt x="313328" y="425743"/>
                    </a:lnTo>
                    <a:lnTo>
                      <a:pt x="288440" y="410169"/>
                    </a:lnTo>
                    <a:lnTo>
                      <a:pt x="288439" y="410167"/>
                    </a:lnTo>
                    <a:lnTo>
                      <a:pt x="261278" y="393172"/>
                    </a:lnTo>
                    <a:cubicBezTo>
                      <a:pt x="213763" y="359670"/>
                      <a:pt x="169340" y="324332"/>
                      <a:pt x="128300" y="287346"/>
                    </a:cubicBezTo>
                    <a:lnTo>
                      <a:pt x="126885" y="285896"/>
                    </a:lnTo>
                    <a:lnTo>
                      <a:pt x="246066" y="377573"/>
                    </a:lnTo>
                    <a:lnTo>
                      <a:pt x="126886" y="285896"/>
                    </a:lnTo>
                    <a:lnTo>
                      <a:pt x="15610" y="171630"/>
                    </a:lnTo>
                    <a:lnTo>
                      <a:pt x="0" y="150865"/>
                    </a:lnTo>
                    <a:lnTo>
                      <a:pt x="30263" y="119397"/>
                    </a:lnTo>
                    <a:cubicBezTo>
                      <a:pt x="182391" y="-15344"/>
                      <a:pt x="519779" y="-41773"/>
                      <a:pt x="873647" y="69571"/>
                    </a:cubicBezTo>
                    <a:cubicBezTo>
                      <a:pt x="928088" y="86701"/>
                      <a:pt x="980342" y="106280"/>
                      <a:pt x="1029967" y="127871"/>
                    </a:cubicBezTo>
                    <a:lnTo>
                      <a:pt x="1143880" y="184899"/>
                    </a:lnTo>
                    <a:lnTo>
                      <a:pt x="1102375" y="161709"/>
                    </a:lnTo>
                    <a:lnTo>
                      <a:pt x="1074632" y="148744"/>
                    </a:lnTo>
                    <a:lnTo>
                      <a:pt x="1075133" y="148446"/>
                    </a:lnTo>
                    <a:lnTo>
                      <a:pt x="1077697" y="146546"/>
                    </a:lnTo>
                    <a:lnTo>
                      <a:pt x="1140657" y="176718"/>
                    </a:lnTo>
                    <a:cubicBezTo>
                      <a:pt x="1422560" y="298770"/>
                      <a:pt x="1762399" y="370037"/>
                      <a:pt x="2128212" y="370036"/>
                    </a:cubicBezTo>
                    <a:cubicBezTo>
                      <a:pt x="2494023" y="370037"/>
                      <a:pt x="2833864" y="298769"/>
                      <a:pt x="3115767" y="176717"/>
                    </a:cubicBezTo>
                    <a:close/>
                  </a:path>
                </a:pathLst>
              </a:cu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Freeform 5"/>
              <p:cNvSpPr>
                <a:spLocks/>
              </p:cNvSpPr>
              <p:nvPr/>
            </p:nvSpPr>
            <p:spPr bwMode="auto">
              <a:xfrm>
                <a:off x="1302037" y="1959802"/>
                <a:ext cx="955371" cy="2126934"/>
              </a:xfrm>
              <a:custGeom>
                <a:avLst/>
                <a:gdLst>
                  <a:gd name="T0" fmla="*/ 358 w 506"/>
                  <a:gd name="T1" fmla="*/ 75 h 1130"/>
                  <a:gd name="T2" fmla="*/ 358 w 506"/>
                  <a:gd name="T3" fmla="*/ 75 h 1130"/>
                  <a:gd name="T4" fmla="*/ 338 w 506"/>
                  <a:gd name="T5" fmla="*/ 52 h 1130"/>
                  <a:gd name="T6" fmla="*/ 358 w 506"/>
                  <a:gd name="T7" fmla="*/ 22 h 1130"/>
                  <a:gd name="T8" fmla="*/ 454 w 506"/>
                  <a:gd name="T9" fmla="*/ 45 h 1130"/>
                  <a:gd name="T10" fmla="*/ 470 w 506"/>
                  <a:gd name="T11" fmla="*/ 43 h 1130"/>
                  <a:gd name="T12" fmla="*/ 370 w 506"/>
                  <a:gd name="T13" fmla="*/ 5 h 1130"/>
                  <a:gd name="T14" fmla="*/ 311 w 506"/>
                  <a:gd name="T15" fmla="*/ 34 h 1130"/>
                  <a:gd name="T16" fmla="*/ 266 w 506"/>
                  <a:gd name="T17" fmla="*/ 52 h 1130"/>
                  <a:gd name="T18" fmla="*/ 266 w 506"/>
                  <a:gd name="T19" fmla="*/ 53 h 1130"/>
                  <a:gd name="T20" fmla="*/ 253 w 506"/>
                  <a:gd name="T21" fmla="*/ 52 h 1130"/>
                  <a:gd name="T22" fmla="*/ 0 w 506"/>
                  <a:gd name="T23" fmla="*/ 305 h 1130"/>
                  <a:gd name="T24" fmla="*/ 71 w 506"/>
                  <a:gd name="T25" fmla="*/ 481 h 1130"/>
                  <a:gd name="T26" fmla="*/ 71 w 506"/>
                  <a:gd name="T27" fmla="*/ 481 h 1130"/>
                  <a:gd name="T28" fmla="*/ 105 w 506"/>
                  <a:gd name="T29" fmla="*/ 561 h 1130"/>
                  <a:gd name="T30" fmla="*/ 105 w 506"/>
                  <a:gd name="T31" fmla="*/ 561 h 1130"/>
                  <a:gd name="T32" fmla="*/ 249 w 506"/>
                  <a:gd name="T33" fmla="*/ 1082 h 1130"/>
                  <a:gd name="T34" fmla="*/ 243 w 506"/>
                  <a:gd name="T35" fmla="*/ 1078 h 1130"/>
                  <a:gd name="T36" fmla="*/ 140 w 506"/>
                  <a:gd name="T37" fmla="*/ 601 h 1130"/>
                  <a:gd name="T38" fmla="*/ 204 w 506"/>
                  <a:gd name="T39" fmla="*/ 553 h 1130"/>
                  <a:gd name="T40" fmla="*/ 207 w 506"/>
                  <a:gd name="T41" fmla="*/ 554 h 1130"/>
                  <a:gd name="T42" fmla="*/ 211 w 506"/>
                  <a:gd name="T43" fmla="*/ 555 h 1130"/>
                  <a:gd name="T44" fmla="*/ 222 w 506"/>
                  <a:gd name="T45" fmla="*/ 556 h 1130"/>
                  <a:gd name="T46" fmla="*/ 253 w 506"/>
                  <a:gd name="T47" fmla="*/ 558 h 1130"/>
                  <a:gd name="T48" fmla="*/ 506 w 506"/>
                  <a:gd name="T49" fmla="*/ 305 h 1130"/>
                  <a:gd name="T50" fmla="*/ 358 w 506"/>
                  <a:gd name="T51" fmla="*/ 75 h 1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6" h="1130">
                    <a:moveTo>
                      <a:pt x="358" y="75"/>
                    </a:moveTo>
                    <a:cubicBezTo>
                      <a:pt x="358" y="75"/>
                      <a:pt x="358" y="75"/>
                      <a:pt x="358" y="75"/>
                    </a:cubicBezTo>
                    <a:cubicBezTo>
                      <a:pt x="344" y="69"/>
                      <a:pt x="339" y="60"/>
                      <a:pt x="338" y="52"/>
                    </a:cubicBezTo>
                    <a:cubicBezTo>
                      <a:pt x="337" y="41"/>
                      <a:pt x="347" y="26"/>
                      <a:pt x="358" y="22"/>
                    </a:cubicBezTo>
                    <a:cubicBezTo>
                      <a:pt x="417" y="1"/>
                      <a:pt x="454" y="45"/>
                      <a:pt x="454" y="45"/>
                    </a:cubicBezTo>
                    <a:cubicBezTo>
                      <a:pt x="470" y="43"/>
                      <a:pt x="470" y="43"/>
                      <a:pt x="470" y="43"/>
                    </a:cubicBezTo>
                    <a:cubicBezTo>
                      <a:pt x="439" y="6"/>
                      <a:pt x="401" y="0"/>
                      <a:pt x="370" y="5"/>
                    </a:cubicBezTo>
                    <a:cubicBezTo>
                      <a:pt x="348" y="8"/>
                      <a:pt x="328" y="19"/>
                      <a:pt x="311" y="34"/>
                    </a:cubicBezTo>
                    <a:cubicBezTo>
                      <a:pt x="286" y="56"/>
                      <a:pt x="266" y="52"/>
                      <a:pt x="266" y="52"/>
                    </a:cubicBezTo>
                    <a:cubicBezTo>
                      <a:pt x="266" y="53"/>
                      <a:pt x="266" y="53"/>
                      <a:pt x="266" y="53"/>
                    </a:cubicBezTo>
                    <a:cubicBezTo>
                      <a:pt x="261" y="52"/>
                      <a:pt x="257" y="52"/>
                      <a:pt x="253" y="52"/>
                    </a:cubicBezTo>
                    <a:cubicBezTo>
                      <a:pt x="113" y="52"/>
                      <a:pt x="0" y="165"/>
                      <a:pt x="0" y="305"/>
                    </a:cubicBezTo>
                    <a:cubicBezTo>
                      <a:pt x="0" y="374"/>
                      <a:pt x="27" y="436"/>
                      <a:pt x="71" y="481"/>
                    </a:cubicBezTo>
                    <a:cubicBezTo>
                      <a:pt x="71" y="481"/>
                      <a:pt x="71" y="481"/>
                      <a:pt x="71" y="481"/>
                    </a:cubicBezTo>
                    <a:cubicBezTo>
                      <a:pt x="111" y="521"/>
                      <a:pt x="105" y="561"/>
                      <a:pt x="105" y="561"/>
                    </a:cubicBezTo>
                    <a:cubicBezTo>
                      <a:pt x="105" y="561"/>
                      <a:pt x="105" y="561"/>
                      <a:pt x="105" y="561"/>
                    </a:cubicBezTo>
                    <a:cubicBezTo>
                      <a:pt x="76" y="769"/>
                      <a:pt x="52" y="1130"/>
                      <a:pt x="249" y="1082"/>
                    </a:cubicBezTo>
                    <a:cubicBezTo>
                      <a:pt x="243" y="1078"/>
                      <a:pt x="243" y="1078"/>
                      <a:pt x="243" y="1078"/>
                    </a:cubicBezTo>
                    <a:cubicBezTo>
                      <a:pt x="243" y="1078"/>
                      <a:pt x="65" y="1108"/>
                      <a:pt x="140" y="601"/>
                    </a:cubicBezTo>
                    <a:cubicBezTo>
                      <a:pt x="143" y="586"/>
                      <a:pt x="155" y="546"/>
                      <a:pt x="204" y="553"/>
                    </a:cubicBezTo>
                    <a:cubicBezTo>
                      <a:pt x="205" y="554"/>
                      <a:pt x="206" y="554"/>
                      <a:pt x="207" y="554"/>
                    </a:cubicBezTo>
                    <a:cubicBezTo>
                      <a:pt x="209" y="554"/>
                      <a:pt x="210" y="554"/>
                      <a:pt x="211" y="555"/>
                    </a:cubicBezTo>
                    <a:cubicBezTo>
                      <a:pt x="215" y="556"/>
                      <a:pt x="219" y="556"/>
                      <a:pt x="222" y="556"/>
                    </a:cubicBezTo>
                    <a:cubicBezTo>
                      <a:pt x="232" y="557"/>
                      <a:pt x="242" y="558"/>
                      <a:pt x="253" y="558"/>
                    </a:cubicBezTo>
                    <a:cubicBezTo>
                      <a:pt x="392" y="558"/>
                      <a:pt x="506" y="445"/>
                      <a:pt x="506" y="305"/>
                    </a:cubicBezTo>
                    <a:cubicBezTo>
                      <a:pt x="506" y="203"/>
                      <a:pt x="445" y="115"/>
                      <a:pt x="358" y="75"/>
                    </a:cubicBezTo>
                    <a:close/>
                  </a:path>
                </a:pathLst>
              </a:custGeom>
              <a:solidFill>
                <a:srgbClr val="1F73E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3" name="文本框 32" descr="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
              <p:cNvSpPr txBox="1"/>
              <p:nvPr/>
            </p:nvSpPr>
            <p:spPr>
              <a:xfrm>
                <a:off x="2302147" y="2337249"/>
                <a:ext cx="867545" cy="1200329"/>
              </a:xfrm>
              <a:prstGeom prst="rect">
                <a:avLst/>
              </a:prstGeom>
              <a:noFill/>
            </p:spPr>
            <p:txBody>
              <a:bodyPr wrap="none" rtlCol="0">
                <a:spAutoFit/>
              </a:bodyPr>
              <a:lstStyle/>
              <a:p>
                <a:pPr defTabSz="1218804">
                  <a:defRPr/>
                </a:pPr>
                <a:r>
                  <a:rPr lang="zh-CN" altLang="en-US" sz="3200" b="1" kern="0" dirty="0" smtClean="0">
                    <a:solidFill>
                      <a:schemeClr val="tx1">
                        <a:lumMod val="85000"/>
                        <a:lumOff val="15000"/>
                      </a:schemeClr>
                    </a:solidFill>
                    <a:latin typeface="幼圆" panose="02010509060101010101" pitchFamily="49" charset="-122"/>
                    <a:ea typeface="幼圆" panose="02010509060101010101" pitchFamily="49" charset="-122"/>
                  </a:rPr>
                  <a:t>  </a:t>
                </a:r>
                <a:endParaRPr lang="en-US" altLang="zh-CN" sz="3200" b="1" kern="0" dirty="0" smtClean="0">
                  <a:solidFill>
                    <a:schemeClr val="tx1">
                      <a:lumMod val="85000"/>
                      <a:lumOff val="15000"/>
                    </a:schemeClr>
                  </a:solidFill>
                  <a:latin typeface="幼圆" panose="02010509060101010101" pitchFamily="49" charset="-122"/>
                  <a:ea typeface="幼圆" panose="02010509060101010101" pitchFamily="49" charset="-122"/>
                </a:endParaRPr>
              </a:p>
              <a:p>
                <a:r>
                  <a:rPr lang="en-US" altLang="zh-CN" sz="4000" dirty="0" smtClean="0">
                    <a:solidFill>
                      <a:srgbClr val="FFFFFF"/>
                    </a:solidFill>
                    <a:latin typeface="Arial Black" panose="020B0A04020102020204" pitchFamily="34" charset="0"/>
                    <a:ea typeface="幼圆" panose="02010509060101010101" pitchFamily="49" charset="-122"/>
                    <a:cs typeface="Kartika" panose="02020503030404060203" pitchFamily="18" charset="0"/>
                  </a:rPr>
                  <a:t>03</a:t>
                </a:r>
                <a:endParaRPr lang="en-US" altLang="zh-CN" sz="4000" dirty="0">
                  <a:solidFill>
                    <a:srgbClr val="FFFFFF"/>
                  </a:solidFill>
                  <a:latin typeface="Arial Black" panose="020B0A04020102020204" pitchFamily="34" charset="0"/>
                  <a:ea typeface="幼圆" panose="02010509060101010101" pitchFamily="49" charset="-122"/>
                  <a:cs typeface="Kartika" panose="02020503030404060203" pitchFamily="18" charset="0"/>
                </a:endParaRPr>
              </a:p>
            </p:txBody>
          </p:sp>
        </p:grpSp>
        <p:sp>
          <p:nvSpPr>
            <p:cNvPr id="28" name="Freeform 16"/>
            <p:cNvSpPr>
              <a:spLocks noEditPoints="1"/>
            </p:cNvSpPr>
            <p:nvPr/>
          </p:nvSpPr>
          <p:spPr bwMode="auto">
            <a:xfrm>
              <a:off x="9249435" y="3061285"/>
              <a:ext cx="481210" cy="383750"/>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FCFCFC"/>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
        <p:nvSpPr>
          <p:cNvPr id="34" name="文本框 33"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767258" y="4906583"/>
            <a:ext cx="2698175" cy="1446550"/>
          </a:xfrm>
          <a:prstGeom prst="rect">
            <a:avLst/>
          </a:prstGeom>
          <a:noFill/>
          <a:effectLst/>
        </p:spPr>
        <p:txBody>
          <a:bodyPr wrap="none" rtlCol="0">
            <a:spAutoFit/>
          </a:bodyPr>
          <a:lstStyle/>
          <a:p>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单击此处输入标题</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5" name="文本框 34"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4754176" y="4909973"/>
            <a:ext cx="2698175" cy="1446550"/>
          </a:xfrm>
          <a:prstGeom prst="rect">
            <a:avLst/>
          </a:prstGeom>
          <a:noFill/>
          <a:effectLst/>
        </p:spPr>
        <p:txBody>
          <a:bodyPr wrap="none" rtlCol="0">
            <a:spAutoFit/>
          </a:bodyPr>
          <a:lstStyle/>
          <a:p>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单击此处输入标题</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6" name="文本框 35" descr="e7d195523061f1c0deeec63e560781cfd59afb0ea006f2a87ABB68BF51EA6619813959095094C18C62A12F549504892A4AAA8C1554C6663626E05CA27F281A14E6983772AFC3FB97135759321DEA3D709AACD122C08E6ED11241DF15C09E2C12DE3EE5ECBBE029142E78393D8F92674E12A8C0A9F7AD0B15E89D8F4F76499D0DF899BB6FF5AC3B6D"/>
          <p:cNvSpPr txBox="1"/>
          <p:nvPr/>
        </p:nvSpPr>
        <p:spPr>
          <a:xfrm>
            <a:off x="8646535" y="4906583"/>
            <a:ext cx="2698175" cy="1508105"/>
          </a:xfrm>
          <a:prstGeom prst="rect">
            <a:avLst/>
          </a:prstGeom>
          <a:noFill/>
          <a:effectLst/>
        </p:spPr>
        <p:txBody>
          <a:bodyPr wrap="none" rtlCol="0">
            <a:spAutoFit/>
          </a:bodyPr>
          <a:lstStyle/>
          <a:p>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单击此处输入标题</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4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3605054168"/>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750" fill="hold"/>
                                        <p:tgtEl>
                                          <p:spTgt spid="10"/>
                                        </p:tgtEl>
                                        <p:attrNameLst>
                                          <p:attrName>ppt_x</p:attrName>
                                        </p:attrNameLst>
                                      </p:cBhvr>
                                      <p:tavLst>
                                        <p:tav tm="0">
                                          <p:val>
                                            <p:strVal val="#ppt_x"/>
                                          </p:val>
                                        </p:tav>
                                        <p:tav tm="100000">
                                          <p:val>
                                            <p:strVal val="#ppt_x"/>
                                          </p:val>
                                        </p:tav>
                                      </p:tavLst>
                                    </p:anim>
                                    <p:anim calcmode="lin" valueType="num">
                                      <p:cBhvr additive="base">
                                        <p:cTn id="8" dur="75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decel="28000" fill="hold" nodeType="withEffect">
                                  <p:stCondLst>
                                    <p:cond delay="25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750" fill="hold"/>
                                        <p:tgtEl>
                                          <p:spTgt spid="18"/>
                                        </p:tgtEl>
                                        <p:attrNameLst>
                                          <p:attrName>ppt_x</p:attrName>
                                        </p:attrNameLst>
                                      </p:cBhvr>
                                      <p:tavLst>
                                        <p:tav tm="0">
                                          <p:val>
                                            <p:strVal val="#ppt_x"/>
                                          </p:val>
                                        </p:tav>
                                        <p:tav tm="100000">
                                          <p:val>
                                            <p:strVal val="#ppt_x"/>
                                          </p:val>
                                        </p:tav>
                                      </p:tavLst>
                                    </p:anim>
                                    <p:anim calcmode="lin" valueType="num">
                                      <p:cBhvr additive="base">
                                        <p:cTn id="12" dur="75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decel="28000" fill="hold" nodeType="withEffect">
                                  <p:stCondLst>
                                    <p:cond delay="5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750" fill="hold"/>
                                        <p:tgtEl>
                                          <p:spTgt spid="26"/>
                                        </p:tgtEl>
                                        <p:attrNameLst>
                                          <p:attrName>ppt_x</p:attrName>
                                        </p:attrNameLst>
                                      </p:cBhvr>
                                      <p:tavLst>
                                        <p:tav tm="0">
                                          <p:val>
                                            <p:strVal val="#ppt_x"/>
                                          </p:val>
                                        </p:tav>
                                        <p:tav tm="100000">
                                          <p:val>
                                            <p:strVal val="#ppt_x"/>
                                          </p:val>
                                        </p:tav>
                                      </p:tavLst>
                                    </p:anim>
                                    <p:anim calcmode="lin" valueType="num">
                                      <p:cBhvr additive="base">
                                        <p:cTn id="16" dur="75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p:nvSpPr>
        <p:spPr>
          <a:xfrm>
            <a:off x="1125982" y="3321873"/>
            <a:ext cx="2348687" cy="1619221"/>
          </a:xfrm>
          <a:custGeom>
            <a:avLst/>
            <a:gdLst>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15408"/>
              <a:gd name="connsiteX1" fmla="*/ 1409700 w 1765300"/>
              <a:gd name="connsiteY1" fmla="*/ 203200 h 1215408"/>
              <a:gd name="connsiteX2" fmla="*/ 1270000 w 1765300"/>
              <a:gd name="connsiteY2" fmla="*/ 0 h 1215408"/>
              <a:gd name="connsiteX3" fmla="*/ 1765300 w 1765300"/>
              <a:gd name="connsiteY3" fmla="*/ 0 h 1215408"/>
              <a:gd name="connsiteX4" fmla="*/ 1714500 w 1765300"/>
              <a:gd name="connsiteY4" fmla="*/ 508000 h 1215408"/>
              <a:gd name="connsiteX5" fmla="*/ 1574800 w 1765300"/>
              <a:gd name="connsiteY5" fmla="*/ 342900 h 1215408"/>
              <a:gd name="connsiteX6" fmla="*/ 0 w 1765300"/>
              <a:gd name="connsiteY6" fmla="*/ 1206500 h 1215408"/>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5300" h="1217025">
                <a:moveTo>
                  <a:pt x="0" y="1206500"/>
                </a:moveTo>
                <a:cubicBezTo>
                  <a:pt x="558800" y="1075267"/>
                  <a:pt x="1104900" y="702733"/>
                  <a:pt x="1409700" y="203200"/>
                </a:cubicBezTo>
                <a:lnTo>
                  <a:pt x="1270000" y="0"/>
                </a:lnTo>
                <a:lnTo>
                  <a:pt x="1765300" y="0"/>
                </a:lnTo>
                <a:lnTo>
                  <a:pt x="1714500" y="508000"/>
                </a:lnTo>
                <a:lnTo>
                  <a:pt x="1574800" y="342900"/>
                </a:lnTo>
                <a:cubicBezTo>
                  <a:pt x="1214967" y="897467"/>
                  <a:pt x="524933" y="1286933"/>
                  <a:pt x="0" y="1206500"/>
                </a:cubicBezTo>
                <a:close/>
              </a:path>
            </a:pathLst>
          </a:cu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endParaRPr>
          </a:p>
        </p:txBody>
      </p:sp>
      <p:sp>
        <p:nvSpPr>
          <p:cNvPr id="11" name="任意多边形 10"/>
          <p:cNvSpPr/>
          <p:nvPr/>
        </p:nvSpPr>
        <p:spPr>
          <a:xfrm flipV="1">
            <a:off x="3730290" y="3321873"/>
            <a:ext cx="2348687" cy="1619221"/>
          </a:xfrm>
          <a:custGeom>
            <a:avLst/>
            <a:gdLst>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15408"/>
              <a:gd name="connsiteX1" fmla="*/ 1409700 w 1765300"/>
              <a:gd name="connsiteY1" fmla="*/ 203200 h 1215408"/>
              <a:gd name="connsiteX2" fmla="*/ 1270000 w 1765300"/>
              <a:gd name="connsiteY2" fmla="*/ 0 h 1215408"/>
              <a:gd name="connsiteX3" fmla="*/ 1765300 w 1765300"/>
              <a:gd name="connsiteY3" fmla="*/ 0 h 1215408"/>
              <a:gd name="connsiteX4" fmla="*/ 1714500 w 1765300"/>
              <a:gd name="connsiteY4" fmla="*/ 508000 h 1215408"/>
              <a:gd name="connsiteX5" fmla="*/ 1574800 w 1765300"/>
              <a:gd name="connsiteY5" fmla="*/ 342900 h 1215408"/>
              <a:gd name="connsiteX6" fmla="*/ 0 w 1765300"/>
              <a:gd name="connsiteY6" fmla="*/ 1206500 h 1215408"/>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5300" h="1217025">
                <a:moveTo>
                  <a:pt x="0" y="1206500"/>
                </a:moveTo>
                <a:cubicBezTo>
                  <a:pt x="558800" y="1075267"/>
                  <a:pt x="1104900" y="702733"/>
                  <a:pt x="1409700" y="203200"/>
                </a:cubicBezTo>
                <a:lnTo>
                  <a:pt x="1270000" y="0"/>
                </a:lnTo>
                <a:lnTo>
                  <a:pt x="1765300" y="0"/>
                </a:lnTo>
                <a:lnTo>
                  <a:pt x="1714500" y="508000"/>
                </a:lnTo>
                <a:lnTo>
                  <a:pt x="1574800" y="342900"/>
                </a:lnTo>
                <a:cubicBezTo>
                  <a:pt x="1214967" y="897467"/>
                  <a:pt x="524933" y="1286933"/>
                  <a:pt x="0" y="1206500"/>
                </a:cubicBezTo>
                <a:close/>
              </a:path>
            </a:pathLst>
          </a:cu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endParaRPr>
          </a:p>
        </p:txBody>
      </p:sp>
      <p:sp>
        <p:nvSpPr>
          <p:cNvPr id="12" name="任意多边形 11"/>
          <p:cNvSpPr/>
          <p:nvPr/>
        </p:nvSpPr>
        <p:spPr>
          <a:xfrm>
            <a:off x="6334596" y="3321873"/>
            <a:ext cx="2348687" cy="1619221"/>
          </a:xfrm>
          <a:custGeom>
            <a:avLst/>
            <a:gdLst>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15408"/>
              <a:gd name="connsiteX1" fmla="*/ 1409700 w 1765300"/>
              <a:gd name="connsiteY1" fmla="*/ 203200 h 1215408"/>
              <a:gd name="connsiteX2" fmla="*/ 1270000 w 1765300"/>
              <a:gd name="connsiteY2" fmla="*/ 0 h 1215408"/>
              <a:gd name="connsiteX3" fmla="*/ 1765300 w 1765300"/>
              <a:gd name="connsiteY3" fmla="*/ 0 h 1215408"/>
              <a:gd name="connsiteX4" fmla="*/ 1714500 w 1765300"/>
              <a:gd name="connsiteY4" fmla="*/ 508000 h 1215408"/>
              <a:gd name="connsiteX5" fmla="*/ 1574800 w 1765300"/>
              <a:gd name="connsiteY5" fmla="*/ 342900 h 1215408"/>
              <a:gd name="connsiteX6" fmla="*/ 0 w 1765300"/>
              <a:gd name="connsiteY6" fmla="*/ 1206500 h 1215408"/>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5300" h="1217025">
                <a:moveTo>
                  <a:pt x="0" y="1206500"/>
                </a:moveTo>
                <a:cubicBezTo>
                  <a:pt x="558800" y="1075267"/>
                  <a:pt x="1104900" y="702733"/>
                  <a:pt x="1409700" y="203200"/>
                </a:cubicBezTo>
                <a:lnTo>
                  <a:pt x="1270000" y="0"/>
                </a:lnTo>
                <a:lnTo>
                  <a:pt x="1765300" y="0"/>
                </a:lnTo>
                <a:lnTo>
                  <a:pt x="1714500" y="508000"/>
                </a:lnTo>
                <a:lnTo>
                  <a:pt x="1574800" y="342900"/>
                </a:lnTo>
                <a:cubicBezTo>
                  <a:pt x="1214967" y="897467"/>
                  <a:pt x="524933" y="1286933"/>
                  <a:pt x="0" y="1206500"/>
                </a:cubicBezTo>
                <a:close/>
              </a:path>
            </a:pathLst>
          </a:cu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endParaRPr>
          </a:p>
        </p:txBody>
      </p:sp>
      <p:sp>
        <p:nvSpPr>
          <p:cNvPr id="13" name="任意多边形 12"/>
          <p:cNvSpPr/>
          <p:nvPr/>
        </p:nvSpPr>
        <p:spPr>
          <a:xfrm flipV="1">
            <a:off x="8938904" y="3321873"/>
            <a:ext cx="2348687" cy="1619221"/>
          </a:xfrm>
          <a:custGeom>
            <a:avLst/>
            <a:gdLst>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15408"/>
              <a:gd name="connsiteX1" fmla="*/ 1409700 w 1765300"/>
              <a:gd name="connsiteY1" fmla="*/ 203200 h 1215408"/>
              <a:gd name="connsiteX2" fmla="*/ 1270000 w 1765300"/>
              <a:gd name="connsiteY2" fmla="*/ 0 h 1215408"/>
              <a:gd name="connsiteX3" fmla="*/ 1765300 w 1765300"/>
              <a:gd name="connsiteY3" fmla="*/ 0 h 1215408"/>
              <a:gd name="connsiteX4" fmla="*/ 1714500 w 1765300"/>
              <a:gd name="connsiteY4" fmla="*/ 508000 h 1215408"/>
              <a:gd name="connsiteX5" fmla="*/ 1574800 w 1765300"/>
              <a:gd name="connsiteY5" fmla="*/ 342900 h 1215408"/>
              <a:gd name="connsiteX6" fmla="*/ 0 w 1765300"/>
              <a:gd name="connsiteY6" fmla="*/ 1206500 h 1215408"/>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5300" h="1217025">
                <a:moveTo>
                  <a:pt x="0" y="1206500"/>
                </a:moveTo>
                <a:cubicBezTo>
                  <a:pt x="558800" y="1075267"/>
                  <a:pt x="1104900" y="702733"/>
                  <a:pt x="1409700" y="203200"/>
                </a:cubicBezTo>
                <a:lnTo>
                  <a:pt x="1270000" y="0"/>
                </a:lnTo>
                <a:lnTo>
                  <a:pt x="1765300" y="0"/>
                </a:lnTo>
                <a:lnTo>
                  <a:pt x="1714500" y="508000"/>
                </a:lnTo>
                <a:lnTo>
                  <a:pt x="1574800" y="342900"/>
                </a:lnTo>
                <a:cubicBezTo>
                  <a:pt x="1214967" y="897467"/>
                  <a:pt x="524933" y="1286933"/>
                  <a:pt x="0" y="1206500"/>
                </a:cubicBezTo>
                <a:close/>
              </a:path>
            </a:pathLst>
          </a:cu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endParaRPr>
          </a:p>
        </p:txBody>
      </p:sp>
      <p:grpSp>
        <p:nvGrpSpPr>
          <p:cNvPr id="14" name="组合 13"/>
          <p:cNvGrpSpPr/>
          <p:nvPr/>
        </p:nvGrpSpPr>
        <p:grpSpPr>
          <a:xfrm>
            <a:off x="1340530" y="3211282"/>
            <a:ext cx="1192572" cy="959944"/>
            <a:chOff x="1340530" y="2978808"/>
            <a:chExt cx="1192572" cy="959944"/>
          </a:xfrm>
        </p:grpSpPr>
        <p:sp>
          <p:nvSpPr>
            <p:cNvPr id="15" name="椭圆 14"/>
            <p:cNvSpPr/>
            <p:nvPr/>
          </p:nvSpPr>
          <p:spPr>
            <a:xfrm>
              <a:off x="1443966" y="2978808"/>
              <a:ext cx="959944" cy="959944"/>
            </a:xfrm>
            <a:prstGeom prst="ellipse">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endParaRPr>
            </a:p>
          </p:txBody>
        </p:sp>
        <p:sp>
          <p:nvSpPr>
            <p:cNvPr id="16" name="矩形 15"/>
            <p:cNvSpPr/>
            <p:nvPr/>
          </p:nvSpPr>
          <p:spPr>
            <a:xfrm>
              <a:off x="1340530" y="3214225"/>
              <a:ext cx="1192572" cy="646331"/>
            </a:xfrm>
            <a:prstGeom prst="rect">
              <a:avLst/>
            </a:prstGeom>
          </p:spPr>
          <p:txBody>
            <a:bodyPr wrap="square">
              <a:spAutoFit/>
            </a:bodyPr>
            <a:lstStyle/>
            <a:p>
              <a:pPr algn="ctr"/>
              <a:r>
                <a:rPr lang="en-US" altLang="zh-CN" sz="3600" b="1" dirty="0">
                  <a:solidFill>
                    <a:schemeClr val="bg1"/>
                  </a:solidFill>
                  <a:latin typeface="Kartika" panose="02020503030404060203" pitchFamily="18" charset="0"/>
                  <a:ea typeface="微软雅黑" panose="020B0503020204020204" pitchFamily="34" charset="-122"/>
                  <a:cs typeface="Kartika" panose="02020503030404060203" pitchFamily="18" charset="0"/>
                </a:rPr>
                <a:t>01</a:t>
              </a:r>
              <a:endParaRPr lang="zh-CN" altLang="en-US" sz="3600" b="1" dirty="0">
                <a:solidFill>
                  <a:schemeClr val="bg1"/>
                </a:solidFill>
                <a:latin typeface="Kartika" panose="02020503030404060203" pitchFamily="18" charset="0"/>
                <a:ea typeface="微软雅黑" panose="020B0503020204020204" pitchFamily="34" charset="-122"/>
                <a:cs typeface="Kartika" panose="02020503030404060203" pitchFamily="18" charset="0"/>
              </a:endParaRPr>
            </a:p>
          </p:txBody>
        </p:sp>
      </p:grpSp>
      <p:grpSp>
        <p:nvGrpSpPr>
          <p:cNvPr id="17" name="组合 16"/>
          <p:cNvGrpSpPr/>
          <p:nvPr/>
        </p:nvGrpSpPr>
        <p:grpSpPr>
          <a:xfrm>
            <a:off x="4050339" y="4131484"/>
            <a:ext cx="1192572" cy="959944"/>
            <a:chOff x="4050339" y="3899010"/>
            <a:chExt cx="1192572" cy="959944"/>
          </a:xfrm>
        </p:grpSpPr>
        <p:sp>
          <p:nvSpPr>
            <p:cNvPr id="18" name="椭圆 17"/>
            <p:cNvSpPr/>
            <p:nvPr/>
          </p:nvSpPr>
          <p:spPr>
            <a:xfrm>
              <a:off x="4181637" y="3899010"/>
              <a:ext cx="959944" cy="959944"/>
            </a:xfrm>
            <a:prstGeom prst="ellipse">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endParaRPr>
            </a:p>
          </p:txBody>
        </p:sp>
        <p:sp>
          <p:nvSpPr>
            <p:cNvPr id="19" name="矩形 18"/>
            <p:cNvSpPr/>
            <p:nvPr/>
          </p:nvSpPr>
          <p:spPr>
            <a:xfrm>
              <a:off x="4050339" y="4103320"/>
              <a:ext cx="1192572" cy="646331"/>
            </a:xfrm>
            <a:prstGeom prst="rect">
              <a:avLst/>
            </a:prstGeom>
          </p:spPr>
          <p:txBody>
            <a:bodyPr wrap="square">
              <a:spAutoFit/>
            </a:bodyPr>
            <a:lstStyle/>
            <a:p>
              <a:pPr algn="ctr"/>
              <a:r>
                <a:rPr lang="en-US" altLang="zh-CN" sz="3600" b="1" dirty="0">
                  <a:solidFill>
                    <a:schemeClr val="bg1"/>
                  </a:solidFill>
                  <a:latin typeface="Kartika" panose="02020503030404060203" pitchFamily="18" charset="0"/>
                  <a:ea typeface="微软雅黑" panose="020B0503020204020204" pitchFamily="34" charset="-122"/>
                  <a:cs typeface="Kartika" panose="02020503030404060203" pitchFamily="18" charset="0"/>
                </a:rPr>
                <a:t>02</a:t>
              </a:r>
              <a:endParaRPr lang="zh-CN" altLang="en-US" sz="3600" b="1" dirty="0">
                <a:solidFill>
                  <a:schemeClr val="bg1"/>
                </a:solidFill>
                <a:latin typeface="Kartika" panose="02020503030404060203" pitchFamily="18" charset="0"/>
                <a:ea typeface="微软雅黑" panose="020B0503020204020204" pitchFamily="34" charset="-122"/>
                <a:cs typeface="Kartika" panose="02020503030404060203" pitchFamily="18" charset="0"/>
              </a:endParaRPr>
            </a:p>
          </p:txBody>
        </p:sp>
      </p:grpSp>
      <p:grpSp>
        <p:nvGrpSpPr>
          <p:cNvPr id="20" name="组合 19"/>
          <p:cNvGrpSpPr/>
          <p:nvPr/>
        </p:nvGrpSpPr>
        <p:grpSpPr>
          <a:xfrm>
            <a:off x="6603201" y="3211282"/>
            <a:ext cx="1192572" cy="959944"/>
            <a:chOff x="6603201" y="2978808"/>
            <a:chExt cx="1192572" cy="959944"/>
          </a:xfrm>
        </p:grpSpPr>
        <p:sp>
          <p:nvSpPr>
            <p:cNvPr id="21" name="椭圆 20"/>
            <p:cNvSpPr/>
            <p:nvPr/>
          </p:nvSpPr>
          <p:spPr>
            <a:xfrm>
              <a:off x="6719515" y="2978808"/>
              <a:ext cx="959944" cy="959944"/>
            </a:xfrm>
            <a:prstGeom prst="ellipse">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endParaRPr>
            </a:p>
          </p:txBody>
        </p:sp>
        <p:sp>
          <p:nvSpPr>
            <p:cNvPr id="22" name="矩形 21"/>
            <p:cNvSpPr/>
            <p:nvPr/>
          </p:nvSpPr>
          <p:spPr>
            <a:xfrm>
              <a:off x="6603201" y="3214224"/>
              <a:ext cx="1192572" cy="646331"/>
            </a:xfrm>
            <a:prstGeom prst="rect">
              <a:avLst/>
            </a:prstGeom>
          </p:spPr>
          <p:txBody>
            <a:bodyPr wrap="square">
              <a:spAutoFit/>
            </a:bodyPr>
            <a:lstStyle/>
            <a:p>
              <a:pPr algn="ctr"/>
              <a:r>
                <a:rPr lang="en-US" altLang="zh-CN" sz="3600" b="1" dirty="0">
                  <a:solidFill>
                    <a:schemeClr val="bg1"/>
                  </a:solidFill>
                  <a:latin typeface="Kartika" panose="02020503030404060203" pitchFamily="18" charset="0"/>
                  <a:ea typeface="微软雅黑" panose="020B0503020204020204" pitchFamily="34" charset="-122"/>
                  <a:cs typeface="Kartika" panose="02020503030404060203" pitchFamily="18" charset="0"/>
                </a:rPr>
                <a:t>03</a:t>
              </a:r>
              <a:endParaRPr lang="zh-CN" altLang="en-US" sz="3600" b="1" dirty="0">
                <a:solidFill>
                  <a:schemeClr val="bg1"/>
                </a:solidFill>
                <a:latin typeface="Kartika" panose="02020503030404060203" pitchFamily="18" charset="0"/>
                <a:ea typeface="微软雅黑" panose="020B0503020204020204" pitchFamily="34" charset="-122"/>
                <a:cs typeface="Kartika" panose="02020503030404060203" pitchFamily="18" charset="0"/>
              </a:endParaRPr>
            </a:p>
          </p:txBody>
        </p:sp>
      </p:grpSp>
      <p:grpSp>
        <p:nvGrpSpPr>
          <p:cNvPr id="23" name="组合 22"/>
          <p:cNvGrpSpPr/>
          <p:nvPr/>
        </p:nvGrpSpPr>
        <p:grpSpPr>
          <a:xfrm>
            <a:off x="9140964" y="4131484"/>
            <a:ext cx="1192572" cy="959944"/>
            <a:chOff x="9140964" y="3899010"/>
            <a:chExt cx="1192572" cy="959944"/>
          </a:xfrm>
        </p:grpSpPr>
        <p:sp>
          <p:nvSpPr>
            <p:cNvPr id="24" name="椭圆 23"/>
            <p:cNvSpPr/>
            <p:nvPr/>
          </p:nvSpPr>
          <p:spPr>
            <a:xfrm>
              <a:off x="9257278" y="3899010"/>
              <a:ext cx="959944" cy="959944"/>
            </a:xfrm>
            <a:prstGeom prst="ellipse">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endParaRPr>
            </a:p>
          </p:txBody>
        </p:sp>
        <p:sp>
          <p:nvSpPr>
            <p:cNvPr id="25" name="矩形 24"/>
            <p:cNvSpPr/>
            <p:nvPr/>
          </p:nvSpPr>
          <p:spPr>
            <a:xfrm>
              <a:off x="9140964" y="4103319"/>
              <a:ext cx="1192572" cy="646331"/>
            </a:xfrm>
            <a:prstGeom prst="rect">
              <a:avLst/>
            </a:prstGeom>
          </p:spPr>
          <p:txBody>
            <a:bodyPr wrap="square">
              <a:spAutoFit/>
            </a:bodyPr>
            <a:lstStyle/>
            <a:p>
              <a:pPr algn="ctr"/>
              <a:r>
                <a:rPr lang="en-US" altLang="zh-CN" sz="3600" b="1" dirty="0">
                  <a:solidFill>
                    <a:schemeClr val="bg1"/>
                  </a:solidFill>
                  <a:latin typeface="Kartika" panose="02020503030404060203" pitchFamily="18" charset="0"/>
                  <a:ea typeface="微软雅黑" panose="020B0503020204020204" pitchFamily="34" charset="-122"/>
                  <a:cs typeface="Kartika" panose="02020503030404060203" pitchFamily="18" charset="0"/>
                </a:rPr>
                <a:t>04</a:t>
              </a:r>
              <a:endParaRPr lang="zh-CN" altLang="en-US" sz="3600" b="1" dirty="0">
                <a:solidFill>
                  <a:schemeClr val="bg1"/>
                </a:solidFill>
                <a:latin typeface="Kartika" panose="02020503030404060203" pitchFamily="18" charset="0"/>
                <a:ea typeface="微软雅黑" panose="020B0503020204020204" pitchFamily="34" charset="-122"/>
                <a:cs typeface="Kartika" panose="02020503030404060203" pitchFamily="18" charset="0"/>
              </a:endParaRPr>
            </a:p>
          </p:txBody>
        </p:sp>
      </p:grpSp>
      <p:sp>
        <p:nvSpPr>
          <p:cNvPr id="26" name="文本框 25"/>
          <p:cNvSpPr txBox="1"/>
          <p:nvPr/>
        </p:nvSpPr>
        <p:spPr>
          <a:xfrm>
            <a:off x="767265" y="2151806"/>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3477074" y="5365104"/>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5816176" y="2151806"/>
            <a:ext cx="2339102" cy="1261884"/>
          </a:xfrm>
          <a:prstGeom prst="rect">
            <a:avLst/>
          </a:prstGeom>
          <a:noFill/>
          <a:effectLst/>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8567699" y="536510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437222098"/>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childTnLst>
                          </p:cTn>
                        </p:par>
                        <p:par>
                          <p:cTn id="8" fill="hold">
                            <p:stCondLst>
                              <p:cond delay="500"/>
                            </p:stCondLst>
                            <p:childTnLst>
                              <p:par>
                                <p:cTn id="9" presetID="47"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1000"/>
                                        <p:tgtEl>
                                          <p:spTgt spid="14"/>
                                        </p:tgtEl>
                                      </p:cBhvr>
                                    </p:animEffect>
                                    <p:anim calcmode="lin" valueType="num">
                                      <p:cBhvr>
                                        <p:cTn id="12" dur="1000" fill="hold"/>
                                        <p:tgtEl>
                                          <p:spTgt spid="14"/>
                                        </p:tgtEl>
                                        <p:attrNameLst>
                                          <p:attrName>ppt_x</p:attrName>
                                        </p:attrNameLst>
                                      </p:cBhvr>
                                      <p:tavLst>
                                        <p:tav tm="0">
                                          <p:val>
                                            <p:strVal val="#ppt_x"/>
                                          </p:val>
                                        </p:tav>
                                        <p:tav tm="100000">
                                          <p:val>
                                            <p:strVal val="#ppt_x"/>
                                          </p:val>
                                        </p:tav>
                                      </p:tavLst>
                                    </p:anim>
                                    <p:anim calcmode="lin" valueType="num">
                                      <p:cBhvr>
                                        <p:cTn id="13" dur="1000" fill="hold"/>
                                        <p:tgtEl>
                                          <p:spTgt spid="1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6" presetClass="entr" presetSubtype="37" fill="hold" grpId="0" nodeType="after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barn(outVertical)">
                                      <p:cBhvr>
                                        <p:cTn id="17" dur="500"/>
                                        <p:tgtEl>
                                          <p:spTgt spid="26"/>
                                        </p:tgtEl>
                                      </p:cBhvr>
                                    </p:animEffect>
                                  </p:childTnLst>
                                </p:cTn>
                              </p:par>
                            </p:childTnLst>
                          </p:cTn>
                        </p:par>
                        <p:par>
                          <p:cTn id="18" fill="hold">
                            <p:stCondLst>
                              <p:cond delay="2000"/>
                            </p:stCondLst>
                            <p:childTnLst>
                              <p:par>
                                <p:cTn id="19" presetID="22" presetClass="entr" presetSubtype="1"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up)">
                                      <p:cBhvr>
                                        <p:cTn id="21" dur="500"/>
                                        <p:tgtEl>
                                          <p:spTgt spid="11"/>
                                        </p:tgtEl>
                                      </p:cBhvr>
                                    </p:animEffect>
                                  </p:childTnLst>
                                </p:cTn>
                              </p:par>
                            </p:childTnLst>
                          </p:cTn>
                        </p:par>
                        <p:par>
                          <p:cTn id="22" fill="hold">
                            <p:stCondLst>
                              <p:cond delay="2500"/>
                            </p:stCondLst>
                            <p:childTnLst>
                              <p:par>
                                <p:cTn id="23" presetID="42" presetClass="entr" presetSubtype="0"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par>
                          <p:cTn id="28" fill="hold">
                            <p:stCondLst>
                              <p:cond delay="3500"/>
                            </p:stCondLst>
                            <p:childTnLst>
                              <p:par>
                                <p:cTn id="29" presetID="16" presetClass="entr" presetSubtype="37"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barn(outVertical)">
                                      <p:cBhvr>
                                        <p:cTn id="31" dur="500"/>
                                        <p:tgtEl>
                                          <p:spTgt spid="27"/>
                                        </p:tgtEl>
                                      </p:cBhvr>
                                    </p:animEffect>
                                  </p:childTnLst>
                                </p:cTn>
                              </p:par>
                            </p:childTnLst>
                          </p:cTn>
                        </p:par>
                        <p:par>
                          <p:cTn id="32" fill="hold">
                            <p:stCondLst>
                              <p:cond delay="4000"/>
                            </p:stCondLst>
                            <p:childTnLst>
                              <p:par>
                                <p:cTn id="33" presetID="22" presetClass="entr" presetSubtype="4"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down)">
                                      <p:cBhvr>
                                        <p:cTn id="35" dur="500"/>
                                        <p:tgtEl>
                                          <p:spTgt spid="12"/>
                                        </p:tgtEl>
                                      </p:cBhvr>
                                    </p:animEffect>
                                  </p:childTnLst>
                                </p:cTn>
                              </p:par>
                            </p:childTnLst>
                          </p:cTn>
                        </p:par>
                        <p:par>
                          <p:cTn id="36" fill="hold">
                            <p:stCondLst>
                              <p:cond delay="4500"/>
                            </p:stCondLst>
                            <p:childTnLst>
                              <p:par>
                                <p:cTn id="37" presetID="47" presetClass="entr" presetSubtype="0" fill="hold"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1000"/>
                                        <p:tgtEl>
                                          <p:spTgt spid="20"/>
                                        </p:tgtEl>
                                      </p:cBhvr>
                                    </p:animEffect>
                                    <p:anim calcmode="lin" valueType="num">
                                      <p:cBhvr>
                                        <p:cTn id="40" dur="1000" fill="hold"/>
                                        <p:tgtEl>
                                          <p:spTgt spid="20"/>
                                        </p:tgtEl>
                                        <p:attrNameLst>
                                          <p:attrName>ppt_x</p:attrName>
                                        </p:attrNameLst>
                                      </p:cBhvr>
                                      <p:tavLst>
                                        <p:tav tm="0">
                                          <p:val>
                                            <p:strVal val="#ppt_x"/>
                                          </p:val>
                                        </p:tav>
                                        <p:tav tm="100000">
                                          <p:val>
                                            <p:strVal val="#ppt_x"/>
                                          </p:val>
                                        </p:tav>
                                      </p:tavLst>
                                    </p:anim>
                                    <p:anim calcmode="lin" valueType="num">
                                      <p:cBhvr>
                                        <p:cTn id="41" dur="1000" fill="hold"/>
                                        <p:tgtEl>
                                          <p:spTgt spid="20"/>
                                        </p:tgtEl>
                                        <p:attrNameLst>
                                          <p:attrName>ppt_y</p:attrName>
                                        </p:attrNameLst>
                                      </p:cBhvr>
                                      <p:tavLst>
                                        <p:tav tm="0">
                                          <p:val>
                                            <p:strVal val="#ppt_y-.1"/>
                                          </p:val>
                                        </p:tav>
                                        <p:tav tm="100000">
                                          <p:val>
                                            <p:strVal val="#ppt_y"/>
                                          </p:val>
                                        </p:tav>
                                      </p:tavLst>
                                    </p:anim>
                                  </p:childTnLst>
                                </p:cTn>
                              </p:par>
                            </p:childTnLst>
                          </p:cTn>
                        </p:par>
                        <p:par>
                          <p:cTn id="42" fill="hold">
                            <p:stCondLst>
                              <p:cond delay="5500"/>
                            </p:stCondLst>
                            <p:childTnLst>
                              <p:par>
                                <p:cTn id="43" presetID="16" presetClass="entr" presetSubtype="37" fill="hold" grpId="0" nodeType="after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barn(outVertical)">
                                      <p:cBhvr>
                                        <p:cTn id="45" dur="500"/>
                                        <p:tgtEl>
                                          <p:spTgt spid="28"/>
                                        </p:tgtEl>
                                      </p:cBhvr>
                                    </p:animEffect>
                                  </p:childTnLst>
                                </p:cTn>
                              </p:par>
                            </p:childTnLst>
                          </p:cTn>
                        </p:par>
                        <p:par>
                          <p:cTn id="46" fill="hold">
                            <p:stCondLst>
                              <p:cond delay="6000"/>
                            </p:stCondLst>
                            <p:childTnLst>
                              <p:par>
                                <p:cTn id="47" presetID="22" presetClass="entr" presetSubtype="1"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wipe(up)">
                                      <p:cBhvr>
                                        <p:cTn id="49" dur="500"/>
                                        <p:tgtEl>
                                          <p:spTgt spid="13"/>
                                        </p:tgtEl>
                                      </p:cBhvr>
                                    </p:animEffect>
                                  </p:childTnLst>
                                </p:cTn>
                              </p:par>
                            </p:childTnLst>
                          </p:cTn>
                        </p:par>
                        <p:par>
                          <p:cTn id="50" fill="hold">
                            <p:stCondLst>
                              <p:cond delay="6500"/>
                            </p:stCondLst>
                            <p:childTnLst>
                              <p:par>
                                <p:cTn id="51" presetID="42" presetClass="entr" presetSubtype="0" fill="hold" nodeType="after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1000"/>
                                        <p:tgtEl>
                                          <p:spTgt spid="23"/>
                                        </p:tgtEl>
                                      </p:cBhvr>
                                    </p:animEffect>
                                    <p:anim calcmode="lin" valueType="num">
                                      <p:cBhvr>
                                        <p:cTn id="54" dur="1000" fill="hold"/>
                                        <p:tgtEl>
                                          <p:spTgt spid="23"/>
                                        </p:tgtEl>
                                        <p:attrNameLst>
                                          <p:attrName>ppt_x</p:attrName>
                                        </p:attrNameLst>
                                      </p:cBhvr>
                                      <p:tavLst>
                                        <p:tav tm="0">
                                          <p:val>
                                            <p:strVal val="#ppt_x"/>
                                          </p:val>
                                        </p:tav>
                                        <p:tav tm="100000">
                                          <p:val>
                                            <p:strVal val="#ppt_x"/>
                                          </p:val>
                                        </p:tav>
                                      </p:tavLst>
                                    </p:anim>
                                    <p:anim calcmode="lin" valueType="num">
                                      <p:cBhvr>
                                        <p:cTn id="55" dur="1000" fill="hold"/>
                                        <p:tgtEl>
                                          <p:spTgt spid="23"/>
                                        </p:tgtEl>
                                        <p:attrNameLst>
                                          <p:attrName>ppt_y</p:attrName>
                                        </p:attrNameLst>
                                      </p:cBhvr>
                                      <p:tavLst>
                                        <p:tav tm="0">
                                          <p:val>
                                            <p:strVal val="#ppt_y+.1"/>
                                          </p:val>
                                        </p:tav>
                                        <p:tav tm="100000">
                                          <p:val>
                                            <p:strVal val="#ppt_y"/>
                                          </p:val>
                                        </p:tav>
                                      </p:tavLst>
                                    </p:anim>
                                  </p:childTnLst>
                                </p:cTn>
                              </p:par>
                            </p:childTnLst>
                          </p:cTn>
                        </p:par>
                        <p:par>
                          <p:cTn id="56" fill="hold">
                            <p:stCondLst>
                              <p:cond delay="7500"/>
                            </p:stCondLst>
                            <p:childTnLst>
                              <p:par>
                                <p:cTn id="57" presetID="16" presetClass="entr" presetSubtype="37" fill="hold" grpId="0" nodeType="afterEffect">
                                  <p:stCondLst>
                                    <p:cond delay="0"/>
                                  </p:stCondLst>
                                  <p:childTnLst>
                                    <p:set>
                                      <p:cBhvr>
                                        <p:cTn id="58" dur="1" fill="hold">
                                          <p:stCondLst>
                                            <p:cond delay="0"/>
                                          </p:stCondLst>
                                        </p:cTn>
                                        <p:tgtEl>
                                          <p:spTgt spid="29"/>
                                        </p:tgtEl>
                                        <p:attrNameLst>
                                          <p:attrName>style.visibility</p:attrName>
                                        </p:attrNameLst>
                                      </p:cBhvr>
                                      <p:to>
                                        <p:strVal val="visible"/>
                                      </p:to>
                                    </p:set>
                                    <p:animEffect transition="in" filter="barn(outVertical)">
                                      <p:cBhvr>
                                        <p:cTn id="5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26" grpId="0"/>
      <p:bldP spid="27" grpId="0"/>
      <p:bldP spid="28"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2130749" y="2359317"/>
            <a:ext cx="3638923" cy="2037006"/>
            <a:chOff x="2130749" y="2359317"/>
            <a:chExt cx="3638923" cy="2037006"/>
          </a:xfrm>
        </p:grpSpPr>
        <p:sp>
          <p:nvSpPr>
            <p:cNvPr id="11" name="Freeform 11"/>
            <p:cNvSpPr>
              <a:spLocks/>
            </p:cNvSpPr>
            <p:nvPr/>
          </p:nvSpPr>
          <p:spPr bwMode="auto">
            <a:xfrm>
              <a:off x="2130749" y="2359317"/>
              <a:ext cx="3638923" cy="2037006"/>
            </a:xfrm>
            <a:custGeom>
              <a:avLst/>
              <a:gdLst>
                <a:gd name="T0" fmla="*/ 530 w 544"/>
                <a:gd name="T1" fmla="*/ 0 h 304"/>
                <a:gd name="T2" fmla="*/ 14 w 544"/>
                <a:gd name="T3" fmla="*/ 0 h 304"/>
                <a:gd name="T4" fmla="*/ 0 w 544"/>
                <a:gd name="T5" fmla="*/ 14 h 304"/>
                <a:gd name="T6" fmla="*/ 0 w 544"/>
                <a:gd name="T7" fmla="*/ 231 h 304"/>
                <a:gd name="T8" fmla="*/ 14 w 544"/>
                <a:gd name="T9" fmla="*/ 245 h 304"/>
                <a:gd name="T10" fmla="*/ 429 w 544"/>
                <a:gd name="T11" fmla="*/ 245 h 304"/>
                <a:gd name="T12" fmla="*/ 463 w 544"/>
                <a:gd name="T13" fmla="*/ 304 h 304"/>
                <a:gd name="T14" fmla="*/ 496 w 544"/>
                <a:gd name="T15" fmla="*/ 245 h 304"/>
                <a:gd name="T16" fmla="*/ 530 w 544"/>
                <a:gd name="T17" fmla="*/ 245 h 304"/>
                <a:gd name="T18" fmla="*/ 544 w 544"/>
                <a:gd name="T19" fmla="*/ 231 h 304"/>
                <a:gd name="T20" fmla="*/ 544 w 544"/>
                <a:gd name="T21" fmla="*/ 14 h 304"/>
                <a:gd name="T22" fmla="*/ 530 w 544"/>
                <a:gd name="T23" fmla="*/ 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4" h="304">
                  <a:moveTo>
                    <a:pt x="530" y="0"/>
                  </a:moveTo>
                  <a:cubicBezTo>
                    <a:pt x="14" y="0"/>
                    <a:pt x="14" y="0"/>
                    <a:pt x="14" y="0"/>
                  </a:cubicBezTo>
                  <a:cubicBezTo>
                    <a:pt x="6" y="0"/>
                    <a:pt x="0" y="7"/>
                    <a:pt x="0" y="14"/>
                  </a:cubicBezTo>
                  <a:cubicBezTo>
                    <a:pt x="0" y="231"/>
                    <a:pt x="0" y="231"/>
                    <a:pt x="0" y="231"/>
                  </a:cubicBezTo>
                  <a:cubicBezTo>
                    <a:pt x="0" y="239"/>
                    <a:pt x="6" y="245"/>
                    <a:pt x="14" y="245"/>
                  </a:cubicBezTo>
                  <a:cubicBezTo>
                    <a:pt x="429" y="245"/>
                    <a:pt x="429" y="245"/>
                    <a:pt x="429" y="245"/>
                  </a:cubicBezTo>
                  <a:cubicBezTo>
                    <a:pt x="463" y="304"/>
                    <a:pt x="463" y="304"/>
                    <a:pt x="463" y="304"/>
                  </a:cubicBezTo>
                  <a:cubicBezTo>
                    <a:pt x="496" y="245"/>
                    <a:pt x="496" y="245"/>
                    <a:pt x="496" y="245"/>
                  </a:cubicBezTo>
                  <a:cubicBezTo>
                    <a:pt x="530" y="245"/>
                    <a:pt x="530" y="245"/>
                    <a:pt x="530" y="245"/>
                  </a:cubicBezTo>
                  <a:cubicBezTo>
                    <a:pt x="538" y="245"/>
                    <a:pt x="544" y="239"/>
                    <a:pt x="544" y="231"/>
                  </a:cubicBezTo>
                  <a:cubicBezTo>
                    <a:pt x="544" y="14"/>
                    <a:pt x="544" y="14"/>
                    <a:pt x="544" y="14"/>
                  </a:cubicBezTo>
                  <a:cubicBezTo>
                    <a:pt x="544" y="7"/>
                    <a:pt x="538" y="0"/>
                    <a:pt x="530" y="0"/>
                  </a:cubicBez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Freeform 12"/>
            <p:cNvSpPr>
              <a:spLocks/>
            </p:cNvSpPr>
            <p:nvPr/>
          </p:nvSpPr>
          <p:spPr bwMode="auto">
            <a:xfrm>
              <a:off x="2130749" y="2359317"/>
              <a:ext cx="909731" cy="1641471"/>
            </a:xfrm>
            <a:custGeom>
              <a:avLst/>
              <a:gdLst>
                <a:gd name="T0" fmla="*/ 136 w 136"/>
                <a:gd name="T1" fmla="*/ 0 h 245"/>
                <a:gd name="T2" fmla="*/ 14 w 136"/>
                <a:gd name="T3" fmla="*/ 0 h 245"/>
                <a:gd name="T4" fmla="*/ 0 w 136"/>
                <a:gd name="T5" fmla="*/ 14 h 245"/>
                <a:gd name="T6" fmla="*/ 0 w 136"/>
                <a:gd name="T7" fmla="*/ 231 h 245"/>
                <a:gd name="T8" fmla="*/ 14 w 136"/>
                <a:gd name="T9" fmla="*/ 245 h 245"/>
                <a:gd name="T10" fmla="*/ 136 w 136"/>
                <a:gd name="T11" fmla="*/ 245 h 245"/>
                <a:gd name="T12" fmla="*/ 136 w 136"/>
                <a:gd name="T13" fmla="*/ 0 h 245"/>
              </a:gdLst>
              <a:ahLst/>
              <a:cxnLst>
                <a:cxn ang="0">
                  <a:pos x="T0" y="T1"/>
                </a:cxn>
                <a:cxn ang="0">
                  <a:pos x="T2" y="T3"/>
                </a:cxn>
                <a:cxn ang="0">
                  <a:pos x="T4" y="T5"/>
                </a:cxn>
                <a:cxn ang="0">
                  <a:pos x="T6" y="T7"/>
                </a:cxn>
                <a:cxn ang="0">
                  <a:pos x="T8" y="T9"/>
                </a:cxn>
                <a:cxn ang="0">
                  <a:pos x="T10" y="T11"/>
                </a:cxn>
                <a:cxn ang="0">
                  <a:pos x="T12" y="T13"/>
                </a:cxn>
              </a:cxnLst>
              <a:rect l="0" t="0" r="r" b="b"/>
              <a:pathLst>
                <a:path w="136" h="245">
                  <a:moveTo>
                    <a:pt x="136" y="0"/>
                  </a:moveTo>
                  <a:cubicBezTo>
                    <a:pt x="14" y="0"/>
                    <a:pt x="14" y="0"/>
                    <a:pt x="14" y="0"/>
                  </a:cubicBezTo>
                  <a:cubicBezTo>
                    <a:pt x="6" y="0"/>
                    <a:pt x="0" y="7"/>
                    <a:pt x="0" y="14"/>
                  </a:cubicBezTo>
                  <a:cubicBezTo>
                    <a:pt x="0" y="231"/>
                    <a:pt x="0" y="231"/>
                    <a:pt x="0" y="231"/>
                  </a:cubicBezTo>
                  <a:cubicBezTo>
                    <a:pt x="0" y="239"/>
                    <a:pt x="6" y="245"/>
                    <a:pt x="14" y="245"/>
                  </a:cubicBezTo>
                  <a:cubicBezTo>
                    <a:pt x="136" y="245"/>
                    <a:pt x="136" y="245"/>
                    <a:pt x="136" y="245"/>
                  </a:cubicBezTo>
                  <a:lnTo>
                    <a:pt x="136" y="0"/>
                  </a:lnTo>
                  <a:close/>
                </a:path>
              </a:pathLst>
            </a:custGeom>
            <a:solidFill>
              <a:srgbClr val="6CBEF4"/>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矩形 12"/>
            <p:cNvSpPr/>
            <p:nvPr/>
          </p:nvSpPr>
          <p:spPr>
            <a:xfrm>
              <a:off x="2171460" y="2679267"/>
              <a:ext cx="828308" cy="461665"/>
            </a:xfrm>
            <a:prstGeom prst="rect">
              <a:avLst/>
            </a:prstGeom>
            <a:effectLst/>
          </p:spPr>
          <p:txBody>
            <a:bodyPr wrap="square">
              <a:spAutoFit/>
            </a:bodyPr>
            <a:lstStyle/>
            <a:p>
              <a:pPr algn="ctr"/>
              <a:r>
                <a:rPr lang="en-US" altLang="zh-CN" sz="2400" dirty="0" smtClean="0">
                  <a:solidFill>
                    <a:srgbClr val="FFFFFF"/>
                  </a:solidFill>
                  <a:latin typeface="Haettenschweiler" panose="020B0706040902060204" pitchFamily="34" charset="0"/>
                  <a:ea typeface="微软雅黑" panose="020B0503020204020204" pitchFamily="34" charset="-122"/>
                </a:rPr>
                <a:t>01</a:t>
              </a:r>
              <a:endParaRPr lang="zh-CN" altLang="en-US" sz="2400" dirty="0">
                <a:solidFill>
                  <a:srgbClr val="FFFFFF"/>
                </a:solidFill>
                <a:latin typeface="Haettenschweiler" panose="020B0706040902060204" pitchFamily="34" charset="0"/>
                <a:ea typeface="微软雅黑" panose="020B0503020204020204" pitchFamily="34" charset="-122"/>
              </a:endParaRPr>
            </a:p>
          </p:txBody>
        </p:sp>
        <p:sp>
          <p:nvSpPr>
            <p:cNvPr id="14" name="文本框 13"/>
            <p:cNvSpPr txBox="1"/>
            <p:nvPr/>
          </p:nvSpPr>
          <p:spPr>
            <a:xfrm>
              <a:off x="3202036" y="2786215"/>
              <a:ext cx="2339102" cy="1261884"/>
            </a:xfrm>
            <a:prstGeom prst="rect">
              <a:avLst/>
            </a:prstGeom>
            <a:noFill/>
            <a:effectLst/>
          </p:spPr>
          <p:txBody>
            <a:bodyPr wrap="none" rtlCol="0">
              <a:spAutoFit/>
            </a:bodyPr>
            <a:lstStyle/>
            <a:p>
              <a:r>
                <a:rPr lang="zh-CN" altLang="en-US" sz="2000" dirty="0" smtClean="0">
                  <a:solidFill>
                    <a:srgbClr val="FFFFFF"/>
                  </a:solidFill>
                  <a:latin typeface="微软雅黑" panose="020B0503020204020204" pitchFamily="34" charset="-122"/>
                  <a:ea typeface="微软雅黑" panose="020B0503020204020204" pitchFamily="34" charset="-122"/>
                </a:rPr>
                <a:t>单击此处输入标题</a:t>
              </a:r>
              <a:endParaRPr lang="en-US" altLang="zh-CN" sz="2000" dirty="0" smtClean="0">
                <a:solidFill>
                  <a:srgbClr val="FFFFFF"/>
                </a:solidFill>
                <a:latin typeface="微软雅黑" panose="020B0503020204020204" pitchFamily="34" charset="-122"/>
                <a:ea typeface="微软雅黑" panose="020B0503020204020204" pitchFamily="34" charset="-122"/>
              </a:endParaRPr>
            </a:p>
            <a:p>
              <a:r>
                <a:rPr lang="zh-CN" altLang="en-US" sz="12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rgbClr val="FFFFFF"/>
                </a:solidFill>
                <a:latin typeface="微软雅黑" panose="020B0503020204020204" pitchFamily="34" charset="-122"/>
                <a:ea typeface="微软雅黑" panose="020B0503020204020204" pitchFamily="34" charset="-122"/>
              </a:endParaRPr>
            </a:p>
            <a:p>
              <a:r>
                <a:rPr lang="zh-CN" altLang="en-US" sz="12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rgbClr val="FFFFFF"/>
                </a:solidFill>
                <a:latin typeface="微软雅黑" panose="020B0503020204020204" pitchFamily="34" charset="-122"/>
                <a:ea typeface="微软雅黑" panose="020B0503020204020204" pitchFamily="34" charset="-122"/>
              </a:endParaRPr>
            </a:p>
            <a:p>
              <a:endParaRPr lang="en-US" altLang="zh-CN" sz="3200" dirty="0">
                <a:solidFill>
                  <a:srgbClr val="FFFFFF"/>
                </a:solidFill>
                <a:latin typeface="微软雅黑" panose="020B0503020204020204" pitchFamily="34" charset="-122"/>
                <a:ea typeface="微软雅黑" panose="020B0503020204020204" pitchFamily="34" charset="-122"/>
              </a:endParaRPr>
            </a:p>
          </p:txBody>
        </p:sp>
        <p:sp>
          <p:nvSpPr>
            <p:cNvPr id="15" name="Freeform 48"/>
            <p:cNvSpPr>
              <a:spLocks noEditPoints="1"/>
            </p:cNvSpPr>
            <p:nvPr/>
          </p:nvSpPr>
          <p:spPr bwMode="auto">
            <a:xfrm>
              <a:off x="2363316" y="3339407"/>
              <a:ext cx="386180" cy="369652"/>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6" name="组合 15"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6419478" y="2359317"/>
            <a:ext cx="3638923" cy="2037006"/>
            <a:chOff x="6419478" y="2359317"/>
            <a:chExt cx="3638923" cy="2037006"/>
          </a:xfrm>
        </p:grpSpPr>
        <p:sp>
          <p:nvSpPr>
            <p:cNvPr id="17" name="Freeform 5"/>
            <p:cNvSpPr>
              <a:spLocks/>
            </p:cNvSpPr>
            <p:nvPr/>
          </p:nvSpPr>
          <p:spPr bwMode="auto">
            <a:xfrm>
              <a:off x="6419478" y="2359317"/>
              <a:ext cx="3638923" cy="2037006"/>
            </a:xfrm>
            <a:custGeom>
              <a:avLst/>
              <a:gdLst>
                <a:gd name="T0" fmla="*/ 530 w 544"/>
                <a:gd name="T1" fmla="*/ 0 h 304"/>
                <a:gd name="T2" fmla="*/ 14 w 544"/>
                <a:gd name="T3" fmla="*/ 0 h 304"/>
                <a:gd name="T4" fmla="*/ 0 w 544"/>
                <a:gd name="T5" fmla="*/ 14 h 304"/>
                <a:gd name="T6" fmla="*/ 0 w 544"/>
                <a:gd name="T7" fmla="*/ 231 h 304"/>
                <a:gd name="T8" fmla="*/ 14 w 544"/>
                <a:gd name="T9" fmla="*/ 245 h 304"/>
                <a:gd name="T10" fmla="*/ 430 w 544"/>
                <a:gd name="T11" fmla="*/ 245 h 304"/>
                <a:gd name="T12" fmla="*/ 463 w 544"/>
                <a:gd name="T13" fmla="*/ 304 h 304"/>
                <a:gd name="T14" fmla="*/ 497 w 544"/>
                <a:gd name="T15" fmla="*/ 245 h 304"/>
                <a:gd name="T16" fmla="*/ 530 w 544"/>
                <a:gd name="T17" fmla="*/ 245 h 304"/>
                <a:gd name="T18" fmla="*/ 544 w 544"/>
                <a:gd name="T19" fmla="*/ 231 h 304"/>
                <a:gd name="T20" fmla="*/ 544 w 544"/>
                <a:gd name="T21" fmla="*/ 14 h 304"/>
                <a:gd name="T22" fmla="*/ 530 w 544"/>
                <a:gd name="T23" fmla="*/ 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4" h="304">
                  <a:moveTo>
                    <a:pt x="530" y="0"/>
                  </a:moveTo>
                  <a:cubicBezTo>
                    <a:pt x="14" y="0"/>
                    <a:pt x="14" y="0"/>
                    <a:pt x="14" y="0"/>
                  </a:cubicBezTo>
                  <a:cubicBezTo>
                    <a:pt x="7" y="0"/>
                    <a:pt x="0" y="7"/>
                    <a:pt x="0" y="14"/>
                  </a:cubicBezTo>
                  <a:cubicBezTo>
                    <a:pt x="0" y="231"/>
                    <a:pt x="0" y="231"/>
                    <a:pt x="0" y="231"/>
                  </a:cubicBezTo>
                  <a:cubicBezTo>
                    <a:pt x="0" y="239"/>
                    <a:pt x="7" y="245"/>
                    <a:pt x="14" y="245"/>
                  </a:cubicBezTo>
                  <a:cubicBezTo>
                    <a:pt x="430" y="245"/>
                    <a:pt x="430" y="245"/>
                    <a:pt x="430" y="245"/>
                  </a:cubicBezTo>
                  <a:cubicBezTo>
                    <a:pt x="463" y="304"/>
                    <a:pt x="463" y="304"/>
                    <a:pt x="463" y="304"/>
                  </a:cubicBezTo>
                  <a:cubicBezTo>
                    <a:pt x="497" y="245"/>
                    <a:pt x="497" y="245"/>
                    <a:pt x="497" y="245"/>
                  </a:cubicBezTo>
                  <a:cubicBezTo>
                    <a:pt x="530" y="245"/>
                    <a:pt x="530" y="245"/>
                    <a:pt x="530" y="245"/>
                  </a:cubicBezTo>
                  <a:cubicBezTo>
                    <a:pt x="538" y="245"/>
                    <a:pt x="544" y="239"/>
                    <a:pt x="544" y="231"/>
                  </a:cubicBezTo>
                  <a:cubicBezTo>
                    <a:pt x="544" y="14"/>
                    <a:pt x="544" y="14"/>
                    <a:pt x="544" y="14"/>
                  </a:cubicBezTo>
                  <a:cubicBezTo>
                    <a:pt x="544" y="7"/>
                    <a:pt x="538" y="0"/>
                    <a:pt x="530" y="0"/>
                  </a:cubicBez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Freeform 6"/>
            <p:cNvSpPr>
              <a:spLocks/>
            </p:cNvSpPr>
            <p:nvPr/>
          </p:nvSpPr>
          <p:spPr bwMode="auto">
            <a:xfrm>
              <a:off x="6419478" y="2359317"/>
              <a:ext cx="909731" cy="1641471"/>
            </a:xfrm>
            <a:custGeom>
              <a:avLst/>
              <a:gdLst>
                <a:gd name="T0" fmla="*/ 136 w 136"/>
                <a:gd name="T1" fmla="*/ 0 h 245"/>
                <a:gd name="T2" fmla="*/ 14 w 136"/>
                <a:gd name="T3" fmla="*/ 0 h 245"/>
                <a:gd name="T4" fmla="*/ 0 w 136"/>
                <a:gd name="T5" fmla="*/ 14 h 245"/>
                <a:gd name="T6" fmla="*/ 0 w 136"/>
                <a:gd name="T7" fmla="*/ 231 h 245"/>
                <a:gd name="T8" fmla="*/ 14 w 136"/>
                <a:gd name="T9" fmla="*/ 245 h 245"/>
                <a:gd name="T10" fmla="*/ 136 w 136"/>
                <a:gd name="T11" fmla="*/ 245 h 245"/>
                <a:gd name="T12" fmla="*/ 136 w 136"/>
                <a:gd name="T13" fmla="*/ 0 h 245"/>
              </a:gdLst>
              <a:ahLst/>
              <a:cxnLst>
                <a:cxn ang="0">
                  <a:pos x="T0" y="T1"/>
                </a:cxn>
                <a:cxn ang="0">
                  <a:pos x="T2" y="T3"/>
                </a:cxn>
                <a:cxn ang="0">
                  <a:pos x="T4" y="T5"/>
                </a:cxn>
                <a:cxn ang="0">
                  <a:pos x="T6" y="T7"/>
                </a:cxn>
                <a:cxn ang="0">
                  <a:pos x="T8" y="T9"/>
                </a:cxn>
                <a:cxn ang="0">
                  <a:pos x="T10" y="T11"/>
                </a:cxn>
                <a:cxn ang="0">
                  <a:pos x="T12" y="T13"/>
                </a:cxn>
              </a:cxnLst>
              <a:rect l="0" t="0" r="r" b="b"/>
              <a:pathLst>
                <a:path w="136" h="245">
                  <a:moveTo>
                    <a:pt x="136" y="0"/>
                  </a:moveTo>
                  <a:cubicBezTo>
                    <a:pt x="14" y="0"/>
                    <a:pt x="14" y="0"/>
                    <a:pt x="14" y="0"/>
                  </a:cubicBezTo>
                  <a:cubicBezTo>
                    <a:pt x="7" y="0"/>
                    <a:pt x="0" y="7"/>
                    <a:pt x="0" y="14"/>
                  </a:cubicBezTo>
                  <a:cubicBezTo>
                    <a:pt x="0" y="231"/>
                    <a:pt x="0" y="231"/>
                    <a:pt x="0" y="231"/>
                  </a:cubicBezTo>
                  <a:cubicBezTo>
                    <a:pt x="0" y="239"/>
                    <a:pt x="7" y="245"/>
                    <a:pt x="14" y="245"/>
                  </a:cubicBezTo>
                  <a:cubicBezTo>
                    <a:pt x="136" y="245"/>
                    <a:pt x="136" y="245"/>
                    <a:pt x="136" y="245"/>
                  </a:cubicBezTo>
                  <a:lnTo>
                    <a:pt x="136" y="0"/>
                  </a:lnTo>
                  <a:close/>
                </a:path>
              </a:pathLst>
            </a:custGeom>
            <a:solidFill>
              <a:srgbClr val="6CBEF4"/>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矩形 18"/>
            <p:cNvSpPr/>
            <p:nvPr/>
          </p:nvSpPr>
          <p:spPr>
            <a:xfrm>
              <a:off x="6460190" y="2677402"/>
              <a:ext cx="828308" cy="461665"/>
            </a:xfrm>
            <a:prstGeom prst="rect">
              <a:avLst/>
            </a:prstGeom>
            <a:effectLst/>
          </p:spPr>
          <p:txBody>
            <a:bodyPr wrap="square">
              <a:spAutoFit/>
            </a:bodyPr>
            <a:lstStyle/>
            <a:p>
              <a:pPr algn="ctr"/>
              <a:r>
                <a:rPr lang="en-US" altLang="zh-CN" sz="2400" dirty="0" smtClean="0">
                  <a:solidFill>
                    <a:srgbClr val="FFFFFF"/>
                  </a:solidFill>
                  <a:latin typeface="Haettenschweiler" panose="020B0706040902060204" pitchFamily="34" charset="0"/>
                  <a:ea typeface="微软雅黑" panose="020B0503020204020204" pitchFamily="34" charset="-122"/>
                </a:rPr>
                <a:t>02</a:t>
              </a:r>
              <a:endParaRPr lang="zh-CN" altLang="en-US" sz="2400" dirty="0">
                <a:solidFill>
                  <a:srgbClr val="FFFFFF"/>
                </a:solidFill>
                <a:latin typeface="Haettenschweiler" panose="020B0706040902060204" pitchFamily="34" charset="0"/>
                <a:ea typeface="微软雅黑" panose="020B0503020204020204" pitchFamily="34" charset="-122"/>
              </a:endParaRPr>
            </a:p>
          </p:txBody>
        </p:sp>
        <p:sp>
          <p:nvSpPr>
            <p:cNvPr id="20" name="文本框 19"/>
            <p:cNvSpPr txBox="1"/>
            <p:nvPr/>
          </p:nvSpPr>
          <p:spPr>
            <a:xfrm>
              <a:off x="7579404" y="2825670"/>
              <a:ext cx="2339102" cy="1261884"/>
            </a:xfrm>
            <a:prstGeom prst="rect">
              <a:avLst/>
            </a:prstGeom>
            <a:noFill/>
            <a:effectLst/>
          </p:spPr>
          <p:txBody>
            <a:bodyPr wrap="none" rtlCol="0">
              <a:spAutoFit/>
            </a:bodyPr>
            <a:lstStyle/>
            <a:p>
              <a:r>
                <a:rPr lang="zh-CN" altLang="en-US" sz="2000" dirty="0" smtClean="0">
                  <a:solidFill>
                    <a:srgbClr val="FFFFFF"/>
                  </a:solidFill>
                  <a:latin typeface="微软雅黑" panose="020B0503020204020204" pitchFamily="34" charset="-122"/>
                  <a:ea typeface="微软雅黑" panose="020B0503020204020204" pitchFamily="34" charset="-122"/>
                </a:rPr>
                <a:t>单击此处输入标题</a:t>
              </a:r>
              <a:endParaRPr lang="en-US" altLang="zh-CN" sz="2000" dirty="0" smtClean="0">
                <a:solidFill>
                  <a:srgbClr val="FFFFFF"/>
                </a:solidFill>
                <a:latin typeface="微软雅黑" panose="020B0503020204020204" pitchFamily="34" charset="-122"/>
                <a:ea typeface="微软雅黑" panose="020B0503020204020204" pitchFamily="34" charset="-122"/>
              </a:endParaRPr>
            </a:p>
            <a:p>
              <a:r>
                <a:rPr lang="zh-CN" altLang="en-US" sz="12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rgbClr val="FFFFFF"/>
                </a:solidFill>
                <a:latin typeface="微软雅黑" panose="020B0503020204020204" pitchFamily="34" charset="-122"/>
                <a:ea typeface="微软雅黑" panose="020B0503020204020204" pitchFamily="34" charset="-122"/>
              </a:endParaRPr>
            </a:p>
            <a:p>
              <a:r>
                <a:rPr lang="zh-CN" altLang="en-US" sz="12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rgbClr val="FFFFFF"/>
                </a:solidFill>
                <a:latin typeface="微软雅黑" panose="020B0503020204020204" pitchFamily="34" charset="-122"/>
                <a:ea typeface="微软雅黑" panose="020B0503020204020204" pitchFamily="34" charset="-122"/>
              </a:endParaRPr>
            </a:p>
            <a:p>
              <a:endParaRPr lang="en-US" altLang="zh-CN" sz="3200" dirty="0">
                <a:solidFill>
                  <a:srgbClr val="FFFFFF"/>
                </a:solidFill>
                <a:latin typeface="微软雅黑" panose="020B0503020204020204" pitchFamily="34" charset="-122"/>
                <a:ea typeface="微软雅黑" panose="020B0503020204020204" pitchFamily="34" charset="-122"/>
              </a:endParaRPr>
            </a:p>
          </p:txBody>
        </p:sp>
        <p:sp>
          <p:nvSpPr>
            <p:cNvPr id="21" name="Freeform 26"/>
            <p:cNvSpPr>
              <a:spLocks noEditPoints="1"/>
            </p:cNvSpPr>
            <p:nvPr/>
          </p:nvSpPr>
          <p:spPr bwMode="auto">
            <a:xfrm>
              <a:off x="6689297" y="3368831"/>
              <a:ext cx="323831" cy="340228"/>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2" name="组合 21"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2130749" y="4235283"/>
            <a:ext cx="3638923" cy="2104119"/>
            <a:chOff x="2130749" y="4235283"/>
            <a:chExt cx="3638923" cy="2104119"/>
          </a:xfrm>
        </p:grpSpPr>
        <p:sp>
          <p:nvSpPr>
            <p:cNvPr id="23" name="Freeform 9"/>
            <p:cNvSpPr>
              <a:spLocks/>
            </p:cNvSpPr>
            <p:nvPr/>
          </p:nvSpPr>
          <p:spPr bwMode="auto">
            <a:xfrm>
              <a:off x="2130749" y="4235283"/>
              <a:ext cx="3638923" cy="2039831"/>
            </a:xfrm>
            <a:custGeom>
              <a:avLst/>
              <a:gdLst>
                <a:gd name="T0" fmla="*/ 14 w 544"/>
                <a:gd name="T1" fmla="*/ 304 h 304"/>
                <a:gd name="T2" fmla="*/ 530 w 544"/>
                <a:gd name="T3" fmla="*/ 304 h 304"/>
                <a:gd name="T4" fmla="*/ 544 w 544"/>
                <a:gd name="T5" fmla="*/ 289 h 304"/>
                <a:gd name="T6" fmla="*/ 544 w 544"/>
                <a:gd name="T7" fmla="*/ 73 h 304"/>
                <a:gd name="T8" fmla="*/ 530 w 544"/>
                <a:gd name="T9" fmla="*/ 58 h 304"/>
                <a:gd name="T10" fmla="*/ 115 w 544"/>
                <a:gd name="T11" fmla="*/ 58 h 304"/>
                <a:gd name="T12" fmla="*/ 81 w 544"/>
                <a:gd name="T13" fmla="*/ 0 h 304"/>
                <a:gd name="T14" fmla="*/ 48 w 544"/>
                <a:gd name="T15" fmla="*/ 58 h 304"/>
                <a:gd name="T16" fmla="*/ 14 w 544"/>
                <a:gd name="T17" fmla="*/ 58 h 304"/>
                <a:gd name="T18" fmla="*/ 0 w 544"/>
                <a:gd name="T19" fmla="*/ 73 h 304"/>
                <a:gd name="T20" fmla="*/ 0 w 544"/>
                <a:gd name="T21" fmla="*/ 289 h 304"/>
                <a:gd name="T22" fmla="*/ 14 w 544"/>
                <a:gd name="T23" fmla="*/ 3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4" h="304">
                  <a:moveTo>
                    <a:pt x="14" y="304"/>
                  </a:moveTo>
                  <a:cubicBezTo>
                    <a:pt x="530" y="304"/>
                    <a:pt x="530" y="304"/>
                    <a:pt x="530" y="304"/>
                  </a:cubicBezTo>
                  <a:cubicBezTo>
                    <a:pt x="538" y="304"/>
                    <a:pt x="544" y="297"/>
                    <a:pt x="544" y="289"/>
                  </a:cubicBezTo>
                  <a:cubicBezTo>
                    <a:pt x="544" y="73"/>
                    <a:pt x="544" y="73"/>
                    <a:pt x="544" y="73"/>
                  </a:cubicBezTo>
                  <a:cubicBezTo>
                    <a:pt x="544" y="65"/>
                    <a:pt x="538" y="58"/>
                    <a:pt x="530" y="58"/>
                  </a:cubicBezTo>
                  <a:cubicBezTo>
                    <a:pt x="115" y="58"/>
                    <a:pt x="115" y="58"/>
                    <a:pt x="115" y="58"/>
                  </a:cubicBezTo>
                  <a:cubicBezTo>
                    <a:pt x="81" y="0"/>
                    <a:pt x="81" y="0"/>
                    <a:pt x="81" y="0"/>
                  </a:cubicBezTo>
                  <a:cubicBezTo>
                    <a:pt x="48" y="58"/>
                    <a:pt x="48" y="58"/>
                    <a:pt x="48" y="58"/>
                  </a:cubicBezTo>
                  <a:cubicBezTo>
                    <a:pt x="14" y="58"/>
                    <a:pt x="14" y="58"/>
                    <a:pt x="14" y="58"/>
                  </a:cubicBezTo>
                  <a:cubicBezTo>
                    <a:pt x="6" y="58"/>
                    <a:pt x="0" y="65"/>
                    <a:pt x="0" y="73"/>
                  </a:cubicBezTo>
                  <a:cubicBezTo>
                    <a:pt x="0" y="289"/>
                    <a:pt x="0" y="289"/>
                    <a:pt x="0" y="289"/>
                  </a:cubicBezTo>
                  <a:cubicBezTo>
                    <a:pt x="0" y="297"/>
                    <a:pt x="6" y="304"/>
                    <a:pt x="14" y="304"/>
                  </a:cubicBez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Freeform 10"/>
            <p:cNvSpPr>
              <a:spLocks/>
            </p:cNvSpPr>
            <p:nvPr/>
          </p:nvSpPr>
          <p:spPr bwMode="auto">
            <a:xfrm>
              <a:off x="4859941" y="4625168"/>
              <a:ext cx="909731" cy="1649946"/>
            </a:xfrm>
            <a:custGeom>
              <a:avLst/>
              <a:gdLst>
                <a:gd name="T0" fmla="*/ 0 w 136"/>
                <a:gd name="T1" fmla="*/ 246 h 246"/>
                <a:gd name="T2" fmla="*/ 122 w 136"/>
                <a:gd name="T3" fmla="*/ 246 h 246"/>
                <a:gd name="T4" fmla="*/ 136 w 136"/>
                <a:gd name="T5" fmla="*/ 231 h 246"/>
                <a:gd name="T6" fmla="*/ 136 w 136"/>
                <a:gd name="T7" fmla="*/ 15 h 246"/>
                <a:gd name="T8" fmla="*/ 122 w 136"/>
                <a:gd name="T9" fmla="*/ 0 h 246"/>
                <a:gd name="T10" fmla="*/ 0 w 136"/>
                <a:gd name="T11" fmla="*/ 0 h 246"/>
                <a:gd name="T12" fmla="*/ 0 w 136"/>
                <a:gd name="T13" fmla="*/ 246 h 246"/>
              </a:gdLst>
              <a:ahLst/>
              <a:cxnLst>
                <a:cxn ang="0">
                  <a:pos x="T0" y="T1"/>
                </a:cxn>
                <a:cxn ang="0">
                  <a:pos x="T2" y="T3"/>
                </a:cxn>
                <a:cxn ang="0">
                  <a:pos x="T4" y="T5"/>
                </a:cxn>
                <a:cxn ang="0">
                  <a:pos x="T6" y="T7"/>
                </a:cxn>
                <a:cxn ang="0">
                  <a:pos x="T8" y="T9"/>
                </a:cxn>
                <a:cxn ang="0">
                  <a:pos x="T10" y="T11"/>
                </a:cxn>
                <a:cxn ang="0">
                  <a:pos x="T12" y="T13"/>
                </a:cxn>
              </a:cxnLst>
              <a:rect l="0" t="0" r="r" b="b"/>
              <a:pathLst>
                <a:path w="136" h="246">
                  <a:moveTo>
                    <a:pt x="0" y="246"/>
                  </a:moveTo>
                  <a:cubicBezTo>
                    <a:pt x="122" y="246"/>
                    <a:pt x="122" y="246"/>
                    <a:pt x="122" y="246"/>
                  </a:cubicBezTo>
                  <a:cubicBezTo>
                    <a:pt x="130" y="246"/>
                    <a:pt x="136" y="239"/>
                    <a:pt x="136" y="231"/>
                  </a:cubicBezTo>
                  <a:cubicBezTo>
                    <a:pt x="136" y="15"/>
                    <a:pt x="136" y="15"/>
                    <a:pt x="136" y="15"/>
                  </a:cubicBezTo>
                  <a:cubicBezTo>
                    <a:pt x="136" y="7"/>
                    <a:pt x="130" y="0"/>
                    <a:pt x="122" y="0"/>
                  </a:cubicBezTo>
                  <a:cubicBezTo>
                    <a:pt x="0" y="0"/>
                    <a:pt x="0" y="0"/>
                    <a:pt x="0" y="0"/>
                  </a:cubicBezTo>
                  <a:lnTo>
                    <a:pt x="0" y="246"/>
                  </a:lnTo>
                  <a:close/>
                </a:path>
              </a:pathLst>
            </a:custGeom>
            <a:solidFill>
              <a:srgbClr val="6CBEF4"/>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5" name="矩形 24"/>
            <p:cNvSpPr/>
            <p:nvPr/>
          </p:nvSpPr>
          <p:spPr>
            <a:xfrm>
              <a:off x="4852114" y="4930774"/>
              <a:ext cx="828308" cy="461665"/>
            </a:xfrm>
            <a:prstGeom prst="rect">
              <a:avLst/>
            </a:prstGeom>
            <a:effectLst/>
          </p:spPr>
          <p:txBody>
            <a:bodyPr wrap="square">
              <a:spAutoFit/>
            </a:bodyPr>
            <a:lstStyle/>
            <a:p>
              <a:pPr algn="ctr"/>
              <a:r>
                <a:rPr lang="en-US" altLang="zh-CN" sz="2400" dirty="0" smtClean="0">
                  <a:solidFill>
                    <a:srgbClr val="FFFFFF"/>
                  </a:solidFill>
                  <a:latin typeface="Haettenschweiler" panose="020B0706040902060204" pitchFamily="34" charset="0"/>
                  <a:ea typeface="微软雅黑" panose="020B0503020204020204" pitchFamily="34" charset="-122"/>
                </a:rPr>
                <a:t>04</a:t>
              </a:r>
              <a:endParaRPr lang="zh-CN" altLang="en-US" sz="2400" dirty="0">
                <a:solidFill>
                  <a:srgbClr val="FFFFFF"/>
                </a:solidFill>
                <a:latin typeface="Haettenschweiler" panose="020B0706040902060204" pitchFamily="34" charset="0"/>
                <a:ea typeface="微软雅黑" panose="020B0503020204020204" pitchFamily="34" charset="-122"/>
              </a:endParaRPr>
            </a:p>
          </p:txBody>
        </p:sp>
        <p:sp>
          <p:nvSpPr>
            <p:cNvPr id="26" name="文本框 25"/>
            <p:cNvSpPr txBox="1"/>
            <p:nvPr/>
          </p:nvSpPr>
          <p:spPr>
            <a:xfrm>
              <a:off x="2363316" y="5077518"/>
              <a:ext cx="2339102" cy="1261884"/>
            </a:xfrm>
            <a:prstGeom prst="rect">
              <a:avLst/>
            </a:prstGeom>
            <a:noFill/>
            <a:effectLst/>
          </p:spPr>
          <p:txBody>
            <a:bodyPr wrap="none" rtlCol="0">
              <a:spAutoFit/>
            </a:bodyPr>
            <a:lstStyle/>
            <a:p>
              <a:r>
                <a:rPr lang="zh-CN" altLang="en-US" sz="2000" dirty="0" smtClean="0">
                  <a:solidFill>
                    <a:srgbClr val="FFFFFF"/>
                  </a:solidFill>
                  <a:latin typeface="微软雅黑" panose="020B0503020204020204" pitchFamily="34" charset="-122"/>
                  <a:ea typeface="微软雅黑" panose="020B0503020204020204" pitchFamily="34" charset="-122"/>
                </a:rPr>
                <a:t>单击此处输入标题</a:t>
              </a:r>
              <a:endParaRPr lang="en-US" altLang="zh-CN" sz="2000" dirty="0" smtClean="0">
                <a:solidFill>
                  <a:srgbClr val="FFFFFF"/>
                </a:solidFill>
                <a:latin typeface="微软雅黑" panose="020B0503020204020204" pitchFamily="34" charset="-122"/>
                <a:ea typeface="微软雅黑" panose="020B0503020204020204" pitchFamily="34" charset="-122"/>
              </a:endParaRPr>
            </a:p>
            <a:p>
              <a:r>
                <a:rPr lang="zh-CN" altLang="en-US" sz="12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rgbClr val="FFFFFF"/>
                </a:solidFill>
                <a:latin typeface="微软雅黑" panose="020B0503020204020204" pitchFamily="34" charset="-122"/>
                <a:ea typeface="微软雅黑" panose="020B0503020204020204" pitchFamily="34" charset="-122"/>
              </a:endParaRPr>
            </a:p>
            <a:p>
              <a:r>
                <a:rPr lang="zh-CN" altLang="en-US" sz="12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rgbClr val="FFFFFF"/>
                </a:solidFill>
                <a:latin typeface="微软雅黑" panose="020B0503020204020204" pitchFamily="34" charset="-122"/>
                <a:ea typeface="微软雅黑" panose="020B0503020204020204" pitchFamily="34" charset="-122"/>
              </a:endParaRPr>
            </a:p>
            <a:p>
              <a:endParaRPr lang="en-US" altLang="zh-CN" sz="3200" dirty="0">
                <a:solidFill>
                  <a:srgbClr val="FFFFFF"/>
                </a:solidFill>
                <a:latin typeface="微软雅黑" panose="020B0503020204020204" pitchFamily="34" charset="-122"/>
                <a:ea typeface="微软雅黑" panose="020B0503020204020204" pitchFamily="34" charset="-122"/>
              </a:endParaRPr>
            </a:p>
          </p:txBody>
        </p:sp>
        <p:sp>
          <p:nvSpPr>
            <p:cNvPr id="27" name="Freeform 16"/>
            <p:cNvSpPr>
              <a:spLocks noEditPoints="1"/>
            </p:cNvSpPr>
            <p:nvPr/>
          </p:nvSpPr>
          <p:spPr bwMode="auto">
            <a:xfrm>
              <a:off x="5095942" y="5720103"/>
              <a:ext cx="437728" cy="349074"/>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8" name="组合 27" descr="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
          <p:cNvGrpSpPr/>
          <p:nvPr/>
        </p:nvGrpSpPr>
        <p:grpSpPr>
          <a:xfrm>
            <a:off x="6419478" y="4235283"/>
            <a:ext cx="3638923" cy="2104119"/>
            <a:chOff x="6419478" y="4235283"/>
            <a:chExt cx="3638923" cy="2104119"/>
          </a:xfrm>
        </p:grpSpPr>
        <p:sp>
          <p:nvSpPr>
            <p:cNvPr id="29" name="Freeform 7"/>
            <p:cNvSpPr>
              <a:spLocks/>
            </p:cNvSpPr>
            <p:nvPr/>
          </p:nvSpPr>
          <p:spPr bwMode="auto">
            <a:xfrm>
              <a:off x="6419478" y="4235283"/>
              <a:ext cx="3638923" cy="2039831"/>
            </a:xfrm>
            <a:custGeom>
              <a:avLst/>
              <a:gdLst>
                <a:gd name="T0" fmla="*/ 14 w 544"/>
                <a:gd name="T1" fmla="*/ 304 h 304"/>
                <a:gd name="T2" fmla="*/ 530 w 544"/>
                <a:gd name="T3" fmla="*/ 304 h 304"/>
                <a:gd name="T4" fmla="*/ 544 w 544"/>
                <a:gd name="T5" fmla="*/ 289 h 304"/>
                <a:gd name="T6" fmla="*/ 544 w 544"/>
                <a:gd name="T7" fmla="*/ 73 h 304"/>
                <a:gd name="T8" fmla="*/ 530 w 544"/>
                <a:gd name="T9" fmla="*/ 58 h 304"/>
                <a:gd name="T10" fmla="*/ 115 w 544"/>
                <a:gd name="T11" fmla="*/ 58 h 304"/>
                <a:gd name="T12" fmla="*/ 82 w 544"/>
                <a:gd name="T13" fmla="*/ 0 h 304"/>
                <a:gd name="T14" fmla="*/ 48 w 544"/>
                <a:gd name="T15" fmla="*/ 58 h 304"/>
                <a:gd name="T16" fmla="*/ 14 w 544"/>
                <a:gd name="T17" fmla="*/ 58 h 304"/>
                <a:gd name="T18" fmla="*/ 0 w 544"/>
                <a:gd name="T19" fmla="*/ 73 h 304"/>
                <a:gd name="T20" fmla="*/ 0 w 544"/>
                <a:gd name="T21" fmla="*/ 289 h 304"/>
                <a:gd name="T22" fmla="*/ 14 w 544"/>
                <a:gd name="T23" fmla="*/ 304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4" h="304">
                  <a:moveTo>
                    <a:pt x="14" y="304"/>
                  </a:moveTo>
                  <a:cubicBezTo>
                    <a:pt x="530" y="304"/>
                    <a:pt x="530" y="304"/>
                    <a:pt x="530" y="304"/>
                  </a:cubicBezTo>
                  <a:cubicBezTo>
                    <a:pt x="538" y="304"/>
                    <a:pt x="544" y="297"/>
                    <a:pt x="544" y="289"/>
                  </a:cubicBezTo>
                  <a:cubicBezTo>
                    <a:pt x="544" y="73"/>
                    <a:pt x="544" y="73"/>
                    <a:pt x="544" y="73"/>
                  </a:cubicBezTo>
                  <a:cubicBezTo>
                    <a:pt x="544" y="65"/>
                    <a:pt x="538" y="58"/>
                    <a:pt x="530" y="58"/>
                  </a:cubicBezTo>
                  <a:cubicBezTo>
                    <a:pt x="115" y="58"/>
                    <a:pt x="115" y="58"/>
                    <a:pt x="115" y="58"/>
                  </a:cubicBezTo>
                  <a:cubicBezTo>
                    <a:pt x="82" y="0"/>
                    <a:pt x="82" y="0"/>
                    <a:pt x="82" y="0"/>
                  </a:cubicBezTo>
                  <a:cubicBezTo>
                    <a:pt x="48" y="58"/>
                    <a:pt x="48" y="58"/>
                    <a:pt x="48" y="58"/>
                  </a:cubicBezTo>
                  <a:cubicBezTo>
                    <a:pt x="14" y="58"/>
                    <a:pt x="14" y="58"/>
                    <a:pt x="14" y="58"/>
                  </a:cubicBezTo>
                  <a:cubicBezTo>
                    <a:pt x="7" y="58"/>
                    <a:pt x="0" y="65"/>
                    <a:pt x="0" y="73"/>
                  </a:cubicBezTo>
                  <a:cubicBezTo>
                    <a:pt x="0" y="289"/>
                    <a:pt x="0" y="289"/>
                    <a:pt x="0" y="289"/>
                  </a:cubicBezTo>
                  <a:cubicBezTo>
                    <a:pt x="0" y="297"/>
                    <a:pt x="7" y="304"/>
                    <a:pt x="14" y="304"/>
                  </a:cubicBez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Freeform 8"/>
            <p:cNvSpPr>
              <a:spLocks/>
            </p:cNvSpPr>
            <p:nvPr/>
          </p:nvSpPr>
          <p:spPr bwMode="auto">
            <a:xfrm>
              <a:off x="9148670" y="4625168"/>
              <a:ext cx="909731" cy="1649946"/>
            </a:xfrm>
            <a:custGeom>
              <a:avLst/>
              <a:gdLst>
                <a:gd name="T0" fmla="*/ 0 w 136"/>
                <a:gd name="T1" fmla="*/ 0 h 246"/>
                <a:gd name="T2" fmla="*/ 122 w 136"/>
                <a:gd name="T3" fmla="*/ 0 h 246"/>
                <a:gd name="T4" fmla="*/ 136 w 136"/>
                <a:gd name="T5" fmla="*/ 15 h 246"/>
                <a:gd name="T6" fmla="*/ 136 w 136"/>
                <a:gd name="T7" fmla="*/ 231 h 246"/>
                <a:gd name="T8" fmla="*/ 122 w 136"/>
                <a:gd name="T9" fmla="*/ 246 h 246"/>
                <a:gd name="T10" fmla="*/ 0 w 136"/>
                <a:gd name="T11" fmla="*/ 246 h 246"/>
                <a:gd name="T12" fmla="*/ 0 w 136"/>
                <a:gd name="T13" fmla="*/ 0 h 246"/>
              </a:gdLst>
              <a:ahLst/>
              <a:cxnLst>
                <a:cxn ang="0">
                  <a:pos x="T0" y="T1"/>
                </a:cxn>
                <a:cxn ang="0">
                  <a:pos x="T2" y="T3"/>
                </a:cxn>
                <a:cxn ang="0">
                  <a:pos x="T4" y="T5"/>
                </a:cxn>
                <a:cxn ang="0">
                  <a:pos x="T6" y="T7"/>
                </a:cxn>
                <a:cxn ang="0">
                  <a:pos x="T8" y="T9"/>
                </a:cxn>
                <a:cxn ang="0">
                  <a:pos x="T10" y="T11"/>
                </a:cxn>
                <a:cxn ang="0">
                  <a:pos x="T12" y="T13"/>
                </a:cxn>
              </a:cxnLst>
              <a:rect l="0" t="0" r="r" b="b"/>
              <a:pathLst>
                <a:path w="136" h="246">
                  <a:moveTo>
                    <a:pt x="0" y="0"/>
                  </a:moveTo>
                  <a:cubicBezTo>
                    <a:pt x="122" y="0"/>
                    <a:pt x="122" y="0"/>
                    <a:pt x="122" y="0"/>
                  </a:cubicBezTo>
                  <a:cubicBezTo>
                    <a:pt x="130" y="0"/>
                    <a:pt x="136" y="7"/>
                    <a:pt x="136" y="15"/>
                  </a:cubicBezTo>
                  <a:cubicBezTo>
                    <a:pt x="136" y="231"/>
                    <a:pt x="136" y="231"/>
                    <a:pt x="136" y="231"/>
                  </a:cubicBezTo>
                  <a:cubicBezTo>
                    <a:pt x="136" y="239"/>
                    <a:pt x="130" y="246"/>
                    <a:pt x="122" y="246"/>
                  </a:cubicBezTo>
                  <a:cubicBezTo>
                    <a:pt x="0" y="246"/>
                    <a:pt x="0" y="246"/>
                    <a:pt x="0" y="246"/>
                  </a:cubicBezTo>
                  <a:lnTo>
                    <a:pt x="0" y="0"/>
                  </a:lnTo>
                  <a:close/>
                </a:path>
              </a:pathLst>
            </a:custGeom>
            <a:solidFill>
              <a:srgbClr val="6CBEF4"/>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矩形 30"/>
            <p:cNvSpPr/>
            <p:nvPr/>
          </p:nvSpPr>
          <p:spPr>
            <a:xfrm>
              <a:off x="9146348" y="4906303"/>
              <a:ext cx="828308" cy="461665"/>
            </a:xfrm>
            <a:prstGeom prst="rect">
              <a:avLst/>
            </a:prstGeom>
            <a:effectLst/>
          </p:spPr>
          <p:txBody>
            <a:bodyPr wrap="square">
              <a:spAutoFit/>
            </a:bodyPr>
            <a:lstStyle/>
            <a:p>
              <a:pPr algn="ctr"/>
              <a:r>
                <a:rPr lang="en-US" altLang="zh-CN" sz="2400" dirty="0" smtClean="0">
                  <a:solidFill>
                    <a:srgbClr val="FFFFFF"/>
                  </a:solidFill>
                  <a:latin typeface="Haettenschweiler" panose="020B0706040902060204" pitchFamily="34" charset="0"/>
                  <a:ea typeface="微软雅黑" panose="020B0503020204020204" pitchFamily="34" charset="-122"/>
                </a:rPr>
                <a:t>03</a:t>
              </a:r>
              <a:endParaRPr lang="zh-CN" altLang="en-US" sz="2400" dirty="0">
                <a:solidFill>
                  <a:srgbClr val="FFFFFF"/>
                </a:solidFill>
                <a:latin typeface="Haettenschweiler" panose="020B0706040902060204" pitchFamily="34" charset="0"/>
                <a:ea typeface="微软雅黑" panose="020B0503020204020204" pitchFamily="34" charset="-122"/>
              </a:endParaRPr>
            </a:p>
          </p:txBody>
        </p:sp>
        <p:sp>
          <p:nvSpPr>
            <p:cNvPr id="32" name="文本框 31"/>
            <p:cNvSpPr txBox="1"/>
            <p:nvPr/>
          </p:nvSpPr>
          <p:spPr>
            <a:xfrm>
              <a:off x="6659488" y="5077518"/>
              <a:ext cx="2339102" cy="1261884"/>
            </a:xfrm>
            <a:prstGeom prst="rect">
              <a:avLst/>
            </a:prstGeom>
            <a:noFill/>
            <a:effectLst/>
          </p:spPr>
          <p:txBody>
            <a:bodyPr wrap="none" rtlCol="0">
              <a:spAutoFit/>
            </a:bodyPr>
            <a:lstStyle/>
            <a:p>
              <a:r>
                <a:rPr lang="zh-CN" altLang="en-US" sz="2000" dirty="0" smtClean="0">
                  <a:solidFill>
                    <a:srgbClr val="FFFFFF"/>
                  </a:solidFill>
                  <a:latin typeface="微软雅黑" panose="020B0503020204020204" pitchFamily="34" charset="-122"/>
                  <a:ea typeface="微软雅黑" panose="020B0503020204020204" pitchFamily="34" charset="-122"/>
                </a:rPr>
                <a:t>单击此处输入标题</a:t>
              </a:r>
              <a:endParaRPr lang="en-US" altLang="zh-CN" sz="2000" dirty="0" smtClean="0">
                <a:solidFill>
                  <a:srgbClr val="FFFFFF"/>
                </a:solidFill>
                <a:latin typeface="微软雅黑" panose="020B0503020204020204" pitchFamily="34" charset="-122"/>
                <a:ea typeface="微软雅黑" panose="020B0503020204020204" pitchFamily="34" charset="-122"/>
              </a:endParaRPr>
            </a:p>
            <a:p>
              <a:r>
                <a:rPr lang="zh-CN" altLang="en-US" sz="12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rgbClr val="FFFFFF"/>
                </a:solidFill>
                <a:latin typeface="微软雅黑" panose="020B0503020204020204" pitchFamily="34" charset="-122"/>
                <a:ea typeface="微软雅黑" panose="020B0503020204020204" pitchFamily="34" charset="-122"/>
              </a:endParaRPr>
            </a:p>
            <a:p>
              <a:r>
                <a:rPr lang="zh-CN" altLang="en-US" sz="12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smtClean="0">
                <a:solidFill>
                  <a:srgbClr val="FFFFFF"/>
                </a:solidFill>
                <a:latin typeface="微软雅黑" panose="020B0503020204020204" pitchFamily="34" charset="-122"/>
                <a:ea typeface="微软雅黑" panose="020B0503020204020204" pitchFamily="34" charset="-122"/>
              </a:endParaRPr>
            </a:p>
            <a:p>
              <a:endParaRPr lang="en-US" altLang="zh-CN" sz="3200" dirty="0">
                <a:solidFill>
                  <a:srgbClr val="FFFFFF"/>
                </a:solidFill>
                <a:latin typeface="微软雅黑" panose="020B0503020204020204" pitchFamily="34" charset="-122"/>
                <a:ea typeface="微软雅黑" panose="020B0503020204020204" pitchFamily="34" charset="-122"/>
              </a:endParaRPr>
            </a:p>
          </p:txBody>
        </p:sp>
        <p:sp>
          <p:nvSpPr>
            <p:cNvPr id="33" name="Freeform 223"/>
            <p:cNvSpPr>
              <a:spLocks/>
            </p:cNvSpPr>
            <p:nvPr/>
          </p:nvSpPr>
          <p:spPr bwMode="auto">
            <a:xfrm>
              <a:off x="9443157" y="5774108"/>
              <a:ext cx="363824" cy="295069"/>
            </a:xfrm>
            <a:custGeom>
              <a:avLst/>
              <a:gdLst>
                <a:gd name="T0" fmla="*/ 107 w 107"/>
                <a:gd name="T1" fmla="*/ 10 h 87"/>
                <a:gd name="T2" fmla="*/ 95 w 107"/>
                <a:gd name="T3" fmla="*/ 13 h 87"/>
                <a:gd name="T4" fmla="*/ 104 w 107"/>
                <a:gd name="T5" fmla="*/ 1 h 87"/>
                <a:gd name="T6" fmla="*/ 90 w 107"/>
                <a:gd name="T7" fmla="*/ 7 h 87"/>
                <a:gd name="T8" fmla="*/ 74 w 107"/>
                <a:gd name="T9" fmla="*/ 0 h 87"/>
                <a:gd name="T10" fmla="*/ 52 w 107"/>
                <a:gd name="T11" fmla="*/ 22 h 87"/>
                <a:gd name="T12" fmla="*/ 53 w 107"/>
                <a:gd name="T13" fmla="*/ 27 h 87"/>
                <a:gd name="T14" fmla="*/ 7 w 107"/>
                <a:gd name="T15" fmla="*/ 4 h 87"/>
                <a:gd name="T16" fmla="*/ 4 w 107"/>
                <a:gd name="T17" fmla="*/ 15 h 87"/>
                <a:gd name="T18" fmla="*/ 14 w 107"/>
                <a:gd name="T19" fmla="*/ 33 h 87"/>
                <a:gd name="T20" fmla="*/ 4 w 107"/>
                <a:gd name="T21" fmla="*/ 30 h 87"/>
                <a:gd name="T22" fmla="*/ 4 w 107"/>
                <a:gd name="T23" fmla="*/ 31 h 87"/>
                <a:gd name="T24" fmla="*/ 22 w 107"/>
                <a:gd name="T25" fmla="*/ 52 h 87"/>
                <a:gd name="T26" fmla="*/ 16 w 107"/>
                <a:gd name="T27" fmla="*/ 53 h 87"/>
                <a:gd name="T28" fmla="*/ 12 w 107"/>
                <a:gd name="T29" fmla="*/ 53 h 87"/>
                <a:gd name="T30" fmla="*/ 32 w 107"/>
                <a:gd name="T31" fmla="*/ 68 h 87"/>
                <a:gd name="T32" fmla="*/ 5 w 107"/>
                <a:gd name="T33" fmla="*/ 77 h 87"/>
                <a:gd name="T34" fmla="*/ 0 w 107"/>
                <a:gd name="T35" fmla="*/ 77 h 87"/>
                <a:gd name="T36" fmla="*/ 33 w 107"/>
                <a:gd name="T37" fmla="*/ 87 h 87"/>
                <a:gd name="T38" fmla="*/ 96 w 107"/>
                <a:gd name="T39" fmla="*/ 24 h 87"/>
                <a:gd name="T40" fmla="*/ 96 w 107"/>
                <a:gd name="T41" fmla="*/ 21 h 87"/>
                <a:gd name="T42" fmla="*/ 107 w 107"/>
                <a:gd name="T43"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7" h="87">
                  <a:moveTo>
                    <a:pt x="107" y="10"/>
                  </a:moveTo>
                  <a:cubicBezTo>
                    <a:pt x="103" y="12"/>
                    <a:pt x="99" y="13"/>
                    <a:pt x="95" y="13"/>
                  </a:cubicBezTo>
                  <a:cubicBezTo>
                    <a:pt x="99" y="11"/>
                    <a:pt x="103" y="6"/>
                    <a:pt x="104" y="1"/>
                  </a:cubicBezTo>
                  <a:cubicBezTo>
                    <a:pt x="100" y="4"/>
                    <a:pt x="95" y="6"/>
                    <a:pt x="90" y="7"/>
                  </a:cubicBezTo>
                  <a:cubicBezTo>
                    <a:pt x="86" y="2"/>
                    <a:pt x="80" y="0"/>
                    <a:pt x="74" y="0"/>
                  </a:cubicBezTo>
                  <a:cubicBezTo>
                    <a:pt x="62" y="0"/>
                    <a:pt x="52" y="9"/>
                    <a:pt x="52" y="22"/>
                  </a:cubicBezTo>
                  <a:cubicBezTo>
                    <a:pt x="52" y="23"/>
                    <a:pt x="52" y="25"/>
                    <a:pt x="53" y="27"/>
                  </a:cubicBezTo>
                  <a:cubicBezTo>
                    <a:pt x="34" y="26"/>
                    <a:pt x="18" y="17"/>
                    <a:pt x="7" y="4"/>
                  </a:cubicBezTo>
                  <a:cubicBezTo>
                    <a:pt x="5" y="7"/>
                    <a:pt x="4" y="11"/>
                    <a:pt x="4" y="15"/>
                  </a:cubicBezTo>
                  <a:cubicBezTo>
                    <a:pt x="4" y="22"/>
                    <a:pt x="8" y="29"/>
                    <a:pt x="14" y="33"/>
                  </a:cubicBezTo>
                  <a:cubicBezTo>
                    <a:pt x="10" y="33"/>
                    <a:pt x="7" y="32"/>
                    <a:pt x="4" y="30"/>
                  </a:cubicBezTo>
                  <a:cubicBezTo>
                    <a:pt x="4" y="31"/>
                    <a:pt x="4" y="31"/>
                    <a:pt x="4" y="31"/>
                  </a:cubicBezTo>
                  <a:cubicBezTo>
                    <a:pt x="4" y="41"/>
                    <a:pt x="12" y="50"/>
                    <a:pt x="22" y="52"/>
                  </a:cubicBezTo>
                  <a:cubicBezTo>
                    <a:pt x="20" y="53"/>
                    <a:pt x="18" y="53"/>
                    <a:pt x="16" y="53"/>
                  </a:cubicBezTo>
                  <a:cubicBezTo>
                    <a:pt x="14" y="53"/>
                    <a:pt x="13" y="53"/>
                    <a:pt x="12" y="53"/>
                  </a:cubicBezTo>
                  <a:cubicBezTo>
                    <a:pt x="15" y="61"/>
                    <a:pt x="23" y="68"/>
                    <a:pt x="32" y="68"/>
                  </a:cubicBezTo>
                  <a:cubicBezTo>
                    <a:pt x="25" y="74"/>
                    <a:pt x="15" y="77"/>
                    <a:pt x="5" y="77"/>
                  </a:cubicBezTo>
                  <a:cubicBezTo>
                    <a:pt x="3" y="77"/>
                    <a:pt x="1" y="77"/>
                    <a:pt x="0" y="77"/>
                  </a:cubicBezTo>
                  <a:cubicBezTo>
                    <a:pt x="9" y="83"/>
                    <a:pt x="21" y="87"/>
                    <a:pt x="33" y="87"/>
                  </a:cubicBezTo>
                  <a:cubicBezTo>
                    <a:pt x="74" y="87"/>
                    <a:pt x="96" y="53"/>
                    <a:pt x="96" y="24"/>
                  </a:cubicBezTo>
                  <a:cubicBezTo>
                    <a:pt x="96" y="23"/>
                    <a:pt x="96" y="22"/>
                    <a:pt x="96" y="21"/>
                  </a:cubicBezTo>
                  <a:cubicBezTo>
                    <a:pt x="101" y="18"/>
                    <a:pt x="104" y="14"/>
                    <a:pt x="107" y="1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Tree>
    <p:extLst>
      <p:ext uri="{BB962C8B-B14F-4D97-AF65-F5344CB8AC3E}">
        <p14:creationId xmlns="" xmlns:p14="http://schemas.microsoft.com/office/powerpoint/2010/main" val="660210052"/>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30667"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750" fill="hold"/>
                                        <p:tgtEl>
                                          <p:spTgt spid="10"/>
                                        </p:tgtEl>
                                        <p:attrNameLst>
                                          <p:attrName>ppt_x</p:attrName>
                                        </p:attrNameLst>
                                      </p:cBhvr>
                                      <p:tavLst>
                                        <p:tav tm="0">
                                          <p:val>
                                            <p:strVal val="#ppt_x"/>
                                          </p:val>
                                        </p:tav>
                                        <p:tav tm="100000">
                                          <p:val>
                                            <p:strVal val="#ppt_x"/>
                                          </p:val>
                                        </p:tav>
                                      </p:tavLst>
                                    </p:anim>
                                    <p:anim calcmode="lin" valueType="num">
                                      <p:cBhvr additive="base">
                                        <p:cTn id="8" dur="750" fill="hold"/>
                                        <p:tgtEl>
                                          <p:spTgt spid="10"/>
                                        </p:tgtEl>
                                        <p:attrNameLst>
                                          <p:attrName>ppt_y</p:attrName>
                                        </p:attrNameLst>
                                      </p:cBhvr>
                                      <p:tavLst>
                                        <p:tav tm="0">
                                          <p:val>
                                            <p:strVal val="0-#ppt_h/2"/>
                                          </p:val>
                                        </p:tav>
                                        <p:tav tm="100000">
                                          <p:val>
                                            <p:strVal val="#ppt_y"/>
                                          </p:val>
                                        </p:tav>
                                      </p:tavLst>
                                    </p:anim>
                                  </p:childTnLst>
                                </p:cTn>
                              </p:par>
                              <p:par>
                                <p:cTn id="9" presetID="2" presetClass="entr" presetSubtype="1" decel="30667" fill="hold"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750" fill="hold"/>
                                        <p:tgtEl>
                                          <p:spTgt spid="16"/>
                                        </p:tgtEl>
                                        <p:attrNameLst>
                                          <p:attrName>ppt_x</p:attrName>
                                        </p:attrNameLst>
                                      </p:cBhvr>
                                      <p:tavLst>
                                        <p:tav tm="0">
                                          <p:val>
                                            <p:strVal val="#ppt_x"/>
                                          </p:val>
                                        </p:tav>
                                        <p:tav tm="100000">
                                          <p:val>
                                            <p:strVal val="#ppt_x"/>
                                          </p:val>
                                        </p:tav>
                                      </p:tavLst>
                                    </p:anim>
                                    <p:anim calcmode="lin" valueType="num">
                                      <p:cBhvr additive="base">
                                        <p:cTn id="12" dur="750" fill="hold"/>
                                        <p:tgtEl>
                                          <p:spTgt spid="16"/>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 presetClass="entr" presetSubtype="4" decel="30667" fill="hold" nodeType="afterEffect">
                                  <p:stCondLst>
                                    <p:cond delay="0"/>
                                  </p:stCondLst>
                                  <p:childTnLst>
                                    <p:set>
                                      <p:cBhvr>
                                        <p:cTn id="15" dur="1" fill="hold">
                                          <p:stCondLst>
                                            <p:cond delay="0"/>
                                          </p:stCondLst>
                                        </p:cTn>
                                        <p:tgtEl>
                                          <p:spTgt spid="22"/>
                                        </p:tgtEl>
                                        <p:attrNameLst>
                                          <p:attrName>style.visibility</p:attrName>
                                        </p:attrNameLst>
                                      </p:cBhvr>
                                      <p:to>
                                        <p:strVal val="visible"/>
                                      </p:to>
                                    </p:set>
                                    <p:anim calcmode="lin" valueType="num">
                                      <p:cBhvr additive="base">
                                        <p:cTn id="16" dur="750" fill="hold"/>
                                        <p:tgtEl>
                                          <p:spTgt spid="22"/>
                                        </p:tgtEl>
                                        <p:attrNameLst>
                                          <p:attrName>ppt_x</p:attrName>
                                        </p:attrNameLst>
                                      </p:cBhvr>
                                      <p:tavLst>
                                        <p:tav tm="0">
                                          <p:val>
                                            <p:strVal val="#ppt_x"/>
                                          </p:val>
                                        </p:tav>
                                        <p:tav tm="100000">
                                          <p:val>
                                            <p:strVal val="#ppt_x"/>
                                          </p:val>
                                        </p:tav>
                                      </p:tavLst>
                                    </p:anim>
                                    <p:anim calcmode="lin" valueType="num">
                                      <p:cBhvr additive="base">
                                        <p:cTn id="17" dur="750" fill="hold"/>
                                        <p:tgtEl>
                                          <p:spTgt spid="22"/>
                                        </p:tgtEl>
                                        <p:attrNameLst>
                                          <p:attrName>ppt_y</p:attrName>
                                        </p:attrNameLst>
                                      </p:cBhvr>
                                      <p:tavLst>
                                        <p:tav tm="0">
                                          <p:val>
                                            <p:strVal val="1+#ppt_h/2"/>
                                          </p:val>
                                        </p:tav>
                                        <p:tav tm="100000">
                                          <p:val>
                                            <p:strVal val="#ppt_y"/>
                                          </p:val>
                                        </p:tav>
                                      </p:tavLst>
                                    </p:anim>
                                  </p:childTnLst>
                                </p:cTn>
                              </p:par>
                              <p:par>
                                <p:cTn id="18" presetID="2" presetClass="entr" presetSubtype="4" decel="30667" fill="hold" nodeType="withEffect">
                                  <p:stCondLst>
                                    <p:cond delay="250"/>
                                  </p:stCondLst>
                                  <p:childTnLst>
                                    <p:set>
                                      <p:cBhvr>
                                        <p:cTn id="19" dur="1" fill="hold">
                                          <p:stCondLst>
                                            <p:cond delay="0"/>
                                          </p:stCondLst>
                                        </p:cTn>
                                        <p:tgtEl>
                                          <p:spTgt spid="28"/>
                                        </p:tgtEl>
                                        <p:attrNameLst>
                                          <p:attrName>style.visibility</p:attrName>
                                        </p:attrNameLst>
                                      </p:cBhvr>
                                      <p:to>
                                        <p:strVal val="visible"/>
                                      </p:to>
                                    </p:set>
                                    <p:anim calcmode="lin" valueType="num">
                                      <p:cBhvr additive="base">
                                        <p:cTn id="20" dur="750" fill="hold"/>
                                        <p:tgtEl>
                                          <p:spTgt spid="28"/>
                                        </p:tgtEl>
                                        <p:attrNameLst>
                                          <p:attrName>ppt_x</p:attrName>
                                        </p:attrNameLst>
                                      </p:cBhvr>
                                      <p:tavLst>
                                        <p:tav tm="0">
                                          <p:val>
                                            <p:strVal val="#ppt_x"/>
                                          </p:val>
                                        </p:tav>
                                        <p:tav tm="100000">
                                          <p:val>
                                            <p:strVal val="#ppt_x"/>
                                          </p:val>
                                        </p:tav>
                                      </p:tavLst>
                                    </p:anim>
                                    <p:anim calcmode="lin" valueType="num">
                                      <p:cBhvr additive="base">
                                        <p:cTn id="21" dur="75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142104" y="2744325"/>
            <a:ext cx="1723855" cy="1751472"/>
            <a:chOff x="1142104" y="2744325"/>
            <a:chExt cx="1723855" cy="1751472"/>
          </a:xfrm>
        </p:grpSpPr>
        <p:sp>
          <p:nvSpPr>
            <p:cNvPr id="11" name="任意多边形 10" descr="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
            <p:cNvSpPr/>
            <p:nvPr/>
          </p:nvSpPr>
          <p:spPr>
            <a:xfrm rot="8076271">
              <a:off x="1124776" y="2976372"/>
              <a:ext cx="1751472" cy="1287378"/>
            </a:xfrm>
            <a:custGeom>
              <a:avLst/>
              <a:gdLst>
                <a:gd name="connsiteX0" fmla="*/ 0 w 1874689"/>
                <a:gd name="connsiteY0" fmla="*/ 1377945 h 1377945"/>
                <a:gd name="connsiteX1" fmla="*/ 0 w 1874689"/>
                <a:gd name="connsiteY1" fmla="*/ 0 h 1377945"/>
                <a:gd name="connsiteX2" fmla="*/ 1874689 w 1874689"/>
                <a:gd name="connsiteY2" fmla="*/ 0 h 1377945"/>
                <a:gd name="connsiteX3" fmla="*/ 1754155 w 1874689"/>
                <a:gd name="connsiteY3" fmla="*/ 88595 h 1377945"/>
                <a:gd name="connsiteX4" fmla="*/ 87379 w 1874689"/>
                <a:gd name="connsiteY4" fmla="*/ 88595 h 1377945"/>
                <a:gd name="connsiteX5" fmla="*/ 87379 w 1874689"/>
                <a:gd name="connsiteY5" fmla="*/ 1313719 h 137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4689" h="1377945">
                  <a:moveTo>
                    <a:pt x="0" y="1377945"/>
                  </a:moveTo>
                  <a:lnTo>
                    <a:pt x="0" y="0"/>
                  </a:lnTo>
                  <a:lnTo>
                    <a:pt x="1874689" y="0"/>
                  </a:lnTo>
                  <a:lnTo>
                    <a:pt x="1754155" y="88595"/>
                  </a:lnTo>
                  <a:lnTo>
                    <a:pt x="87379" y="88595"/>
                  </a:lnTo>
                  <a:lnTo>
                    <a:pt x="87379" y="1313719"/>
                  </a:ln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五边形 11" descr="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
            <p:cNvSpPr/>
            <p:nvPr/>
          </p:nvSpPr>
          <p:spPr>
            <a:xfrm>
              <a:off x="1142104" y="2788645"/>
              <a:ext cx="1723855" cy="1327216"/>
            </a:xfrm>
            <a:prstGeom prst="homePlate">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Freeform 48"/>
            <p:cNvSpPr>
              <a:spLocks noEditPoints="1"/>
            </p:cNvSpPr>
            <p:nvPr/>
          </p:nvSpPr>
          <p:spPr bwMode="auto">
            <a:xfrm>
              <a:off x="1538827" y="3107497"/>
              <a:ext cx="564680" cy="540511"/>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4" name="组合 13"/>
          <p:cNvGrpSpPr/>
          <p:nvPr/>
        </p:nvGrpSpPr>
        <p:grpSpPr>
          <a:xfrm>
            <a:off x="3871335" y="2744325"/>
            <a:ext cx="1723855" cy="1751472"/>
            <a:chOff x="3871335" y="2744325"/>
            <a:chExt cx="1723855" cy="1751472"/>
          </a:xfrm>
        </p:grpSpPr>
        <p:sp>
          <p:nvSpPr>
            <p:cNvPr id="15" name="任意多边形 14" descr="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
            <p:cNvSpPr/>
            <p:nvPr/>
          </p:nvSpPr>
          <p:spPr>
            <a:xfrm rot="8076271">
              <a:off x="3854007" y="2976372"/>
              <a:ext cx="1751472" cy="1287378"/>
            </a:xfrm>
            <a:custGeom>
              <a:avLst/>
              <a:gdLst>
                <a:gd name="connsiteX0" fmla="*/ 0 w 1874689"/>
                <a:gd name="connsiteY0" fmla="*/ 1377945 h 1377945"/>
                <a:gd name="connsiteX1" fmla="*/ 0 w 1874689"/>
                <a:gd name="connsiteY1" fmla="*/ 0 h 1377945"/>
                <a:gd name="connsiteX2" fmla="*/ 1874689 w 1874689"/>
                <a:gd name="connsiteY2" fmla="*/ 0 h 1377945"/>
                <a:gd name="connsiteX3" fmla="*/ 1754155 w 1874689"/>
                <a:gd name="connsiteY3" fmla="*/ 88595 h 1377945"/>
                <a:gd name="connsiteX4" fmla="*/ 87379 w 1874689"/>
                <a:gd name="connsiteY4" fmla="*/ 88595 h 1377945"/>
                <a:gd name="connsiteX5" fmla="*/ 87379 w 1874689"/>
                <a:gd name="connsiteY5" fmla="*/ 1313719 h 137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4689" h="1377945">
                  <a:moveTo>
                    <a:pt x="0" y="1377945"/>
                  </a:moveTo>
                  <a:lnTo>
                    <a:pt x="0" y="0"/>
                  </a:lnTo>
                  <a:lnTo>
                    <a:pt x="1874689" y="0"/>
                  </a:lnTo>
                  <a:lnTo>
                    <a:pt x="1754155" y="88595"/>
                  </a:lnTo>
                  <a:lnTo>
                    <a:pt x="87379" y="88595"/>
                  </a:lnTo>
                  <a:lnTo>
                    <a:pt x="87379" y="1313719"/>
                  </a:lnTo>
                  <a:close/>
                </a:path>
              </a:pathLst>
            </a:cu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五边形 15" descr="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
            <p:cNvSpPr/>
            <p:nvPr/>
          </p:nvSpPr>
          <p:spPr>
            <a:xfrm>
              <a:off x="3871335" y="2788645"/>
              <a:ext cx="1723855" cy="1327216"/>
            </a:xfrm>
            <a:prstGeom prst="homePlate">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reeform 26"/>
            <p:cNvSpPr>
              <a:spLocks noEditPoints="1"/>
            </p:cNvSpPr>
            <p:nvPr/>
          </p:nvSpPr>
          <p:spPr bwMode="auto">
            <a:xfrm>
              <a:off x="4420576" y="3207068"/>
              <a:ext cx="473513" cy="497489"/>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8" name="组合 17"/>
          <p:cNvGrpSpPr/>
          <p:nvPr/>
        </p:nvGrpSpPr>
        <p:grpSpPr>
          <a:xfrm>
            <a:off x="6600565" y="2715276"/>
            <a:ext cx="1723855" cy="1751472"/>
            <a:chOff x="6600565" y="2715276"/>
            <a:chExt cx="1723855" cy="1751472"/>
          </a:xfrm>
        </p:grpSpPr>
        <p:sp>
          <p:nvSpPr>
            <p:cNvPr id="19" name="任意多边形 18" descr="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
            <p:cNvSpPr/>
            <p:nvPr/>
          </p:nvSpPr>
          <p:spPr>
            <a:xfrm rot="8076271">
              <a:off x="6583237" y="2947323"/>
              <a:ext cx="1751472" cy="1287378"/>
            </a:xfrm>
            <a:custGeom>
              <a:avLst/>
              <a:gdLst>
                <a:gd name="connsiteX0" fmla="*/ 0 w 1874689"/>
                <a:gd name="connsiteY0" fmla="*/ 1377945 h 1377945"/>
                <a:gd name="connsiteX1" fmla="*/ 0 w 1874689"/>
                <a:gd name="connsiteY1" fmla="*/ 0 h 1377945"/>
                <a:gd name="connsiteX2" fmla="*/ 1874689 w 1874689"/>
                <a:gd name="connsiteY2" fmla="*/ 0 h 1377945"/>
                <a:gd name="connsiteX3" fmla="*/ 1754155 w 1874689"/>
                <a:gd name="connsiteY3" fmla="*/ 88595 h 1377945"/>
                <a:gd name="connsiteX4" fmla="*/ 87379 w 1874689"/>
                <a:gd name="connsiteY4" fmla="*/ 88595 h 1377945"/>
                <a:gd name="connsiteX5" fmla="*/ 87379 w 1874689"/>
                <a:gd name="connsiteY5" fmla="*/ 1313719 h 137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4689" h="1377945">
                  <a:moveTo>
                    <a:pt x="0" y="1377945"/>
                  </a:moveTo>
                  <a:lnTo>
                    <a:pt x="0" y="0"/>
                  </a:lnTo>
                  <a:lnTo>
                    <a:pt x="1874689" y="0"/>
                  </a:lnTo>
                  <a:lnTo>
                    <a:pt x="1754155" y="88595"/>
                  </a:lnTo>
                  <a:lnTo>
                    <a:pt x="87379" y="88595"/>
                  </a:lnTo>
                  <a:lnTo>
                    <a:pt x="87379" y="1313719"/>
                  </a:ln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五边形 19" descr="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
            <p:cNvSpPr/>
            <p:nvPr/>
          </p:nvSpPr>
          <p:spPr>
            <a:xfrm>
              <a:off x="6600565" y="2759595"/>
              <a:ext cx="1723855" cy="1327216"/>
            </a:xfrm>
            <a:prstGeom prst="homePlate">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31"/>
            <p:cNvSpPr>
              <a:spLocks noEditPoints="1"/>
            </p:cNvSpPr>
            <p:nvPr/>
          </p:nvSpPr>
          <p:spPr bwMode="auto">
            <a:xfrm>
              <a:off x="7109989" y="3190868"/>
              <a:ext cx="435045" cy="547103"/>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2" name="组合 21"/>
          <p:cNvGrpSpPr/>
          <p:nvPr/>
        </p:nvGrpSpPr>
        <p:grpSpPr>
          <a:xfrm>
            <a:off x="9329796" y="2715276"/>
            <a:ext cx="1723855" cy="1751472"/>
            <a:chOff x="9329796" y="2715276"/>
            <a:chExt cx="1723855" cy="1751472"/>
          </a:xfrm>
        </p:grpSpPr>
        <p:sp>
          <p:nvSpPr>
            <p:cNvPr id="23" name="任意多边形 22" descr="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
            <p:cNvSpPr/>
            <p:nvPr/>
          </p:nvSpPr>
          <p:spPr>
            <a:xfrm rot="8076271">
              <a:off x="9312468" y="2947323"/>
              <a:ext cx="1751472" cy="1287378"/>
            </a:xfrm>
            <a:custGeom>
              <a:avLst/>
              <a:gdLst>
                <a:gd name="connsiteX0" fmla="*/ 0 w 1874689"/>
                <a:gd name="connsiteY0" fmla="*/ 1377945 h 1377945"/>
                <a:gd name="connsiteX1" fmla="*/ 0 w 1874689"/>
                <a:gd name="connsiteY1" fmla="*/ 0 h 1377945"/>
                <a:gd name="connsiteX2" fmla="*/ 1874689 w 1874689"/>
                <a:gd name="connsiteY2" fmla="*/ 0 h 1377945"/>
                <a:gd name="connsiteX3" fmla="*/ 1754155 w 1874689"/>
                <a:gd name="connsiteY3" fmla="*/ 88595 h 1377945"/>
                <a:gd name="connsiteX4" fmla="*/ 87379 w 1874689"/>
                <a:gd name="connsiteY4" fmla="*/ 88595 h 1377945"/>
                <a:gd name="connsiteX5" fmla="*/ 87379 w 1874689"/>
                <a:gd name="connsiteY5" fmla="*/ 1313719 h 137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4689" h="1377945">
                  <a:moveTo>
                    <a:pt x="0" y="1377945"/>
                  </a:moveTo>
                  <a:lnTo>
                    <a:pt x="0" y="0"/>
                  </a:lnTo>
                  <a:lnTo>
                    <a:pt x="1874689" y="0"/>
                  </a:lnTo>
                  <a:lnTo>
                    <a:pt x="1754155" y="88595"/>
                  </a:lnTo>
                  <a:lnTo>
                    <a:pt x="87379" y="88595"/>
                  </a:lnTo>
                  <a:lnTo>
                    <a:pt x="87379" y="1313719"/>
                  </a:lnTo>
                  <a:close/>
                </a:path>
              </a:pathLst>
            </a:cu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五边形 23" descr="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
            <p:cNvSpPr/>
            <p:nvPr/>
          </p:nvSpPr>
          <p:spPr>
            <a:xfrm>
              <a:off x="9329796" y="2759595"/>
              <a:ext cx="1723855" cy="1327216"/>
            </a:xfrm>
            <a:prstGeom prst="homePlate">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Freeform 16"/>
            <p:cNvSpPr>
              <a:spLocks noEditPoints="1"/>
            </p:cNvSpPr>
            <p:nvPr/>
          </p:nvSpPr>
          <p:spPr bwMode="auto">
            <a:xfrm>
              <a:off x="9823913" y="3227548"/>
              <a:ext cx="640056" cy="510424"/>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
        <p:nvSpPr>
          <p:cNvPr id="26" name="文本框 25"/>
          <p:cNvSpPr txBox="1"/>
          <p:nvPr/>
        </p:nvSpPr>
        <p:spPr>
          <a:xfrm>
            <a:off x="3560192" y="5036216"/>
            <a:ext cx="2339102" cy="1261884"/>
          </a:xfrm>
          <a:prstGeom prst="rect">
            <a:avLst/>
          </a:prstGeom>
          <a:noFill/>
          <a:effectLst/>
        </p:spPr>
        <p:txBody>
          <a:bodyPr wrap="none" rtlCol="0">
            <a:spAutoFit/>
          </a:bodyPr>
          <a:lstStyle/>
          <a:p>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9018653" y="5032573"/>
            <a:ext cx="2339102" cy="1261884"/>
          </a:xfrm>
          <a:prstGeom prst="rect">
            <a:avLst/>
          </a:prstGeom>
          <a:noFill/>
          <a:effectLst/>
        </p:spPr>
        <p:txBody>
          <a:bodyPr wrap="none" rtlCol="0">
            <a:spAutoFit/>
          </a:bodyPr>
          <a:lstStyle/>
          <a:p>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6289422" y="5032573"/>
            <a:ext cx="2339102" cy="1261884"/>
          </a:xfrm>
          <a:prstGeom prst="rect">
            <a:avLst/>
          </a:prstGeom>
          <a:noFill/>
          <a:effectLst/>
        </p:spPr>
        <p:txBody>
          <a:bodyPr wrap="none" rtlCol="0">
            <a:spAutoFit/>
          </a:bodyPr>
          <a:lstStyle/>
          <a:p>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734648" y="5032573"/>
            <a:ext cx="2339102" cy="1261884"/>
          </a:xfrm>
          <a:prstGeom prst="rect">
            <a:avLst/>
          </a:prstGeom>
          <a:noFill/>
          <a:effectLst/>
        </p:spPr>
        <p:txBody>
          <a:bodyPr wrap="none" rtlCol="0">
            <a:spAutoFit/>
          </a:bodyPr>
          <a:lstStyle/>
          <a:p>
            <a:r>
              <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1575106604"/>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900" decel="100000" fill="hold"/>
                                        <p:tgtEl>
                                          <p:spTgt spid="1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900" decel="100000" fill="hold"/>
                                        <p:tgtEl>
                                          <p:spTgt spid="1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1000"/>
                                        <p:tgtEl>
                                          <p:spTgt spid="18"/>
                                        </p:tgtEl>
                                      </p:cBhvr>
                                    </p:animEffect>
                                    <p:anim calcmode="lin" valueType="num">
                                      <p:cBhvr>
                                        <p:cTn id="20" dur="1000" fill="hold"/>
                                        <p:tgtEl>
                                          <p:spTgt spid="18"/>
                                        </p:tgtEl>
                                        <p:attrNameLst>
                                          <p:attrName>ppt_x</p:attrName>
                                        </p:attrNameLst>
                                      </p:cBhvr>
                                      <p:tavLst>
                                        <p:tav tm="0">
                                          <p:val>
                                            <p:strVal val="#ppt_x"/>
                                          </p:val>
                                        </p:tav>
                                        <p:tav tm="100000">
                                          <p:val>
                                            <p:strVal val="#ppt_x"/>
                                          </p:val>
                                        </p:tav>
                                      </p:tavLst>
                                    </p:anim>
                                    <p:anim calcmode="lin" valueType="num">
                                      <p:cBhvr>
                                        <p:cTn id="21" dur="900" decel="100000" fill="hold"/>
                                        <p:tgtEl>
                                          <p:spTgt spid="18"/>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1000"/>
                                        <p:tgtEl>
                                          <p:spTgt spid="22"/>
                                        </p:tgtEl>
                                      </p:cBhvr>
                                    </p:animEffect>
                                    <p:anim calcmode="lin" valueType="num">
                                      <p:cBhvr>
                                        <p:cTn id="26" dur="1000" fill="hold"/>
                                        <p:tgtEl>
                                          <p:spTgt spid="22"/>
                                        </p:tgtEl>
                                        <p:attrNameLst>
                                          <p:attrName>ppt_x</p:attrName>
                                        </p:attrNameLst>
                                      </p:cBhvr>
                                      <p:tavLst>
                                        <p:tav tm="0">
                                          <p:val>
                                            <p:strVal val="#ppt_x"/>
                                          </p:val>
                                        </p:tav>
                                        <p:tav tm="100000">
                                          <p:val>
                                            <p:strVal val="#ppt_x"/>
                                          </p:val>
                                        </p:tav>
                                      </p:tavLst>
                                    </p:anim>
                                    <p:anim calcmode="lin" valueType="num">
                                      <p:cBhvr>
                                        <p:cTn id="27" dur="900" decel="100000" fill="hold"/>
                                        <p:tgtEl>
                                          <p:spTgt spid="22"/>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22"/>
                                        </p:tgtEl>
                                        <p:attrNameLst>
                                          <p:attrName>ppt_y</p:attrName>
                                        </p:attrNameLst>
                                      </p:cBhvr>
                                      <p:tavLst>
                                        <p:tav tm="0">
                                          <p:val>
                                            <p:strVal val="#ppt_y-.03"/>
                                          </p:val>
                                        </p:tav>
                                        <p:tav tm="100000">
                                          <p:val>
                                            <p:strVal val="#ppt_y"/>
                                          </p:val>
                                        </p:tav>
                                      </p:tavLst>
                                    </p:anim>
                                  </p:childTnLst>
                                </p:cTn>
                              </p:par>
                            </p:childTnLst>
                          </p:cTn>
                        </p:par>
                        <p:par>
                          <p:cTn id="29" fill="hold">
                            <p:stCondLst>
                              <p:cond delay="1750"/>
                            </p:stCondLst>
                            <p:childTnLst>
                              <p:par>
                                <p:cTn id="30" presetID="50" presetClass="entr" presetSubtype="0" decel="100000" fill="hold" grpId="0" nodeType="after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p:cTn id="32" dur="1000" fill="hold"/>
                                        <p:tgtEl>
                                          <p:spTgt spid="26"/>
                                        </p:tgtEl>
                                        <p:attrNameLst>
                                          <p:attrName>ppt_w</p:attrName>
                                        </p:attrNameLst>
                                      </p:cBhvr>
                                      <p:tavLst>
                                        <p:tav tm="0">
                                          <p:val>
                                            <p:strVal val="#ppt_w+.3"/>
                                          </p:val>
                                        </p:tav>
                                        <p:tav tm="100000">
                                          <p:val>
                                            <p:strVal val="#ppt_w"/>
                                          </p:val>
                                        </p:tav>
                                      </p:tavLst>
                                    </p:anim>
                                    <p:anim calcmode="lin" valueType="num">
                                      <p:cBhvr>
                                        <p:cTn id="33" dur="1000" fill="hold"/>
                                        <p:tgtEl>
                                          <p:spTgt spid="26"/>
                                        </p:tgtEl>
                                        <p:attrNameLst>
                                          <p:attrName>ppt_h</p:attrName>
                                        </p:attrNameLst>
                                      </p:cBhvr>
                                      <p:tavLst>
                                        <p:tav tm="0">
                                          <p:val>
                                            <p:strVal val="#ppt_h"/>
                                          </p:val>
                                        </p:tav>
                                        <p:tav tm="100000">
                                          <p:val>
                                            <p:strVal val="#ppt_h"/>
                                          </p:val>
                                        </p:tav>
                                      </p:tavLst>
                                    </p:anim>
                                    <p:animEffect transition="in" filter="fade">
                                      <p:cBhvr>
                                        <p:cTn id="34" dur="1000"/>
                                        <p:tgtEl>
                                          <p:spTgt spid="26"/>
                                        </p:tgtEl>
                                      </p:cBhvr>
                                    </p:animEffect>
                                  </p:childTnLst>
                                </p:cTn>
                              </p:par>
                              <p:par>
                                <p:cTn id="35" presetID="50" presetClass="entr" presetSubtype="0" decel="100000" fill="hold" grpId="0" nodeType="withEffect">
                                  <p:stCondLst>
                                    <p:cond delay="250"/>
                                  </p:stCondLst>
                                  <p:childTnLst>
                                    <p:set>
                                      <p:cBhvr>
                                        <p:cTn id="36" dur="1" fill="hold">
                                          <p:stCondLst>
                                            <p:cond delay="0"/>
                                          </p:stCondLst>
                                        </p:cTn>
                                        <p:tgtEl>
                                          <p:spTgt spid="29"/>
                                        </p:tgtEl>
                                        <p:attrNameLst>
                                          <p:attrName>style.visibility</p:attrName>
                                        </p:attrNameLst>
                                      </p:cBhvr>
                                      <p:to>
                                        <p:strVal val="visible"/>
                                      </p:to>
                                    </p:set>
                                    <p:anim calcmode="lin" valueType="num">
                                      <p:cBhvr>
                                        <p:cTn id="37" dur="1000" fill="hold"/>
                                        <p:tgtEl>
                                          <p:spTgt spid="29"/>
                                        </p:tgtEl>
                                        <p:attrNameLst>
                                          <p:attrName>ppt_w</p:attrName>
                                        </p:attrNameLst>
                                      </p:cBhvr>
                                      <p:tavLst>
                                        <p:tav tm="0">
                                          <p:val>
                                            <p:strVal val="#ppt_w+.3"/>
                                          </p:val>
                                        </p:tav>
                                        <p:tav tm="100000">
                                          <p:val>
                                            <p:strVal val="#ppt_w"/>
                                          </p:val>
                                        </p:tav>
                                      </p:tavLst>
                                    </p:anim>
                                    <p:anim calcmode="lin" valueType="num">
                                      <p:cBhvr>
                                        <p:cTn id="38" dur="1000" fill="hold"/>
                                        <p:tgtEl>
                                          <p:spTgt spid="29"/>
                                        </p:tgtEl>
                                        <p:attrNameLst>
                                          <p:attrName>ppt_h</p:attrName>
                                        </p:attrNameLst>
                                      </p:cBhvr>
                                      <p:tavLst>
                                        <p:tav tm="0">
                                          <p:val>
                                            <p:strVal val="#ppt_h"/>
                                          </p:val>
                                        </p:tav>
                                        <p:tav tm="100000">
                                          <p:val>
                                            <p:strVal val="#ppt_h"/>
                                          </p:val>
                                        </p:tav>
                                      </p:tavLst>
                                    </p:anim>
                                    <p:animEffect transition="in" filter="fade">
                                      <p:cBhvr>
                                        <p:cTn id="39" dur="1000"/>
                                        <p:tgtEl>
                                          <p:spTgt spid="29"/>
                                        </p:tgtEl>
                                      </p:cBhvr>
                                    </p:animEffect>
                                  </p:childTnLst>
                                </p:cTn>
                              </p:par>
                              <p:par>
                                <p:cTn id="40" presetID="50" presetClass="entr" presetSubtype="0" decel="100000" fill="hold" grpId="0" nodeType="withEffect">
                                  <p:stCondLst>
                                    <p:cond delay="500"/>
                                  </p:stCondLst>
                                  <p:childTnLst>
                                    <p:set>
                                      <p:cBhvr>
                                        <p:cTn id="41" dur="1" fill="hold">
                                          <p:stCondLst>
                                            <p:cond delay="0"/>
                                          </p:stCondLst>
                                        </p:cTn>
                                        <p:tgtEl>
                                          <p:spTgt spid="27"/>
                                        </p:tgtEl>
                                        <p:attrNameLst>
                                          <p:attrName>style.visibility</p:attrName>
                                        </p:attrNameLst>
                                      </p:cBhvr>
                                      <p:to>
                                        <p:strVal val="visible"/>
                                      </p:to>
                                    </p:set>
                                    <p:anim calcmode="lin" valueType="num">
                                      <p:cBhvr>
                                        <p:cTn id="42" dur="1000" fill="hold"/>
                                        <p:tgtEl>
                                          <p:spTgt spid="27"/>
                                        </p:tgtEl>
                                        <p:attrNameLst>
                                          <p:attrName>ppt_w</p:attrName>
                                        </p:attrNameLst>
                                      </p:cBhvr>
                                      <p:tavLst>
                                        <p:tav tm="0">
                                          <p:val>
                                            <p:strVal val="#ppt_w+.3"/>
                                          </p:val>
                                        </p:tav>
                                        <p:tav tm="100000">
                                          <p:val>
                                            <p:strVal val="#ppt_w"/>
                                          </p:val>
                                        </p:tav>
                                      </p:tavLst>
                                    </p:anim>
                                    <p:anim calcmode="lin" valueType="num">
                                      <p:cBhvr>
                                        <p:cTn id="43" dur="1000" fill="hold"/>
                                        <p:tgtEl>
                                          <p:spTgt spid="27"/>
                                        </p:tgtEl>
                                        <p:attrNameLst>
                                          <p:attrName>ppt_h</p:attrName>
                                        </p:attrNameLst>
                                      </p:cBhvr>
                                      <p:tavLst>
                                        <p:tav tm="0">
                                          <p:val>
                                            <p:strVal val="#ppt_h"/>
                                          </p:val>
                                        </p:tav>
                                        <p:tav tm="100000">
                                          <p:val>
                                            <p:strVal val="#ppt_h"/>
                                          </p:val>
                                        </p:tav>
                                      </p:tavLst>
                                    </p:anim>
                                    <p:animEffect transition="in" filter="fade">
                                      <p:cBhvr>
                                        <p:cTn id="44" dur="1000"/>
                                        <p:tgtEl>
                                          <p:spTgt spid="27"/>
                                        </p:tgtEl>
                                      </p:cBhvr>
                                    </p:animEffect>
                                  </p:childTnLst>
                                </p:cTn>
                              </p:par>
                              <p:par>
                                <p:cTn id="45" presetID="50" presetClass="entr" presetSubtype="0" decel="100000" fill="hold" grpId="0" nodeType="withEffect">
                                  <p:stCondLst>
                                    <p:cond delay="750"/>
                                  </p:stCondLst>
                                  <p:childTnLst>
                                    <p:set>
                                      <p:cBhvr>
                                        <p:cTn id="46" dur="1" fill="hold">
                                          <p:stCondLst>
                                            <p:cond delay="0"/>
                                          </p:stCondLst>
                                        </p:cTn>
                                        <p:tgtEl>
                                          <p:spTgt spid="28"/>
                                        </p:tgtEl>
                                        <p:attrNameLst>
                                          <p:attrName>style.visibility</p:attrName>
                                        </p:attrNameLst>
                                      </p:cBhvr>
                                      <p:to>
                                        <p:strVal val="visible"/>
                                      </p:to>
                                    </p:set>
                                    <p:anim calcmode="lin" valueType="num">
                                      <p:cBhvr>
                                        <p:cTn id="47" dur="1000" fill="hold"/>
                                        <p:tgtEl>
                                          <p:spTgt spid="28"/>
                                        </p:tgtEl>
                                        <p:attrNameLst>
                                          <p:attrName>ppt_w</p:attrName>
                                        </p:attrNameLst>
                                      </p:cBhvr>
                                      <p:tavLst>
                                        <p:tav tm="0">
                                          <p:val>
                                            <p:strVal val="#ppt_w+.3"/>
                                          </p:val>
                                        </p:tav>
                                        <p:tav tm="100000">
                                          <p:val>
                                            <p:strVal val="#ppt_w"/>
                                          </p:val>
                                        </p:tav>
                                      </p:tavLst>
                                    </p:anim>
                                    <p:anim calcmode="lin" valueType="num">
                                      <p:cBhvr>
                                        <p:cTn id="48" dur="1000" fill="hold"/>
                                        <p:tgtEl>
                                          <p:spTgt spid="28"/>
                                        </p:tgtEl>
                                        <p:attrNameLst>
                                          <p:attrName>ppt_h</p:attrName>
                                        </p:attrNameLst>
                                      </p:cBhvr>
                                      <p:tavLst>
                                        <p:tav tm="0">
                                          <p:val>
                                            <p:strVal val="#ppt_h"/>
                                          </p:val>
                                        </p:tav>
                                        <p:tav tm="100000">
                                          <p:val>
                                            <p:strVal val="#ppt_h"/>
                                          </p:val>
                                        </p:tav>
                                      </p:tavLst>
                                    </p:anim>
                                    <p:animEffect transition="in" filter="fade">
                                      <p:cBhvr>
                                        <p:cTn id="49"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Freeform 5"/>
          <p:cNvSpPr>
            <a:spLocks/>
          </p:cNvSpPr>
          <p:nvPr/>
        </p:nvSpPr>
        <p:spPr bwMode="auto">
          <a:xfrm>
            <a:off x="2058656" y="4731413"/>
            <a:ext cx="279260" cy="241179"/>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1F73E2"/>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6"/>
          <p:cNvSpPr>
            <a:spLocks/>
          </p:cNvSpPr>
          <p:nvPr/>
        </p:nvSpPr>
        <p:spPr bwMode="auto">
          <a:xfrm>
            <a:off x="4678982" y="4731413"/>
            <a:ext cx="279260" cy="241179"/>
          </a:xfrm>
          <a:custGeom>
            <a:avLst/>
            <a:gdLst>
              <a:gd name="T0" fmla="*/ 24 w 65"/>
              <a:gd name="T1" fmla="*/ 0 h 56"/>
              <a:gd name="T2" fmla="*/ 40 w 65"/>
              <a:gd name="T3" fmla="*/ 0 h 56"/>
              <a:gd name="T4" fmla="*/ 59 w 65"/>
              <a:gd name="T5" fmla="*/ 0 h 56"/>
              <a:gd name="T6" fmla="*/ 63 w 65"/>
              <a:gd name="T7" fmla="*/ 6 h 56"/>
              <a:gd name="T8" fmla="*/ 53 w 65"/>
              <a:gd name="T9" fmla="*/ 22 h 56"/>
              <a:gd name="T10" fmla="*/ 45 w 65"/>
              <a:gd name="T11" fmla="*/ 36 h 56"/>
              <a:gd name="T12" fmla="*/ 36 w 65"/>
              <a:gd name="T13" fmla="*/ 52 h 56"/>
              <a:gd name="T14" fmla="*/ 28 w 65"/>
              <a:gd name="T15" fmla="*/ 52 h 56"/>
              <a:gd name="T16" fmla="*/ 19 w 65"/>
              <a:gd name="T17" fmla="*/ 36 h 56"/>
              <a:gd name="T18" fmla="*/ 11 w 65"/>
              <a:gd name="T19" fmla="*/ 22 h 56"/>
              <a:gd name="T20" fmla="*/ 2 w 65"/>
              <a:gd name="T21" fmla="*/ 6 h 56"/>
              <a:gd name="T22" fmla="*/ 6 w 65"/>
              <a:gd name="T23" fmla="*/ 0 h 56"/>
              <a:gd name="T24" fmla="*/ 24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4" y="0"/>
                </a:moveTo>
                <a:cubicBezTo>
                  <a:pt x="29" y="0"/>
                  <a:pt x="36" y="0"/>
                  <a:pt x="40" y="0"/>
                </a:cubicBezTo>
                <a:cubicBezTo>
                  <a:pt x="59" y="0"/>
                  <a:pt x="59" y="0"/>
                  <a:pt x="59" y="0"/>
                </a:cubicBezTo>
                <a:cubicBezTo>
                  <a:pt x="63" y="0"/>
                  <a:pt x="65" y="3"/>
                  <a:pt x="63" y="6"/>
                </a:cubicBezTo>
                <a:cubicBezTo>
                  <a:pt x="53" y="22"/>
                  <a:pt x="53" y="22"/>
                  <a:pt x="53" y="22"/>
                </a:cubicBezTo>
                <a:cubicBezTo>
                  <a:pt x="51" y="26"/>
                  <a:pt x="48" y="32"/>
                  <a:pt x="45" y="36"/>
                </a:cubicBezTo>
                <a:cubicBezTo>
                  <a:pt x="36" y="52"/>
                  <a:pt x="36" y="52"/>
                  <a:pt x="36" y="52"/>
                </a:cubicBezTo>
                <a:cubicBezTo>
                  <a:pt x="34" y="56"/>
                  <a:pt x="30" y="56"/>
                  <a:pt x="28" y="52"/>
                </a:cubicBezTo>
                <a:cubicBezTo>
                  <a:pt x="19" y="36"/>
                  <a:pt x="19" y="36"/>
                  <a:pt x="19" y="36"/>
                </a:cubicBezTo>
                <a:cubicBezTo>
                  <a:pt x="17" y="32"/>
                  <a:pt x="13" y="26"/>
                  <a:pt x="11" y="22"/>
                </a:cubicBezTo>
                <a:cubicBezTo>
                  <a:pt x="2" y="6"/>
                  <a:pt x="2" y="6"/>
                  <a:pt x="2" y="6"/>
                </a:cubicBezTo>
                <a:cubicBezTo>
                  <a:pt x="0" y="3"/>
                  <a:pt x="1" y="0"/>
                  <a:pt x="6" y="0"/>
                </a:cubicBezTo>
                <a:lnTo>
                  <a:pt x="24" y="0"/>
                </a:lnTo>
                <a:close/>
              </a:path>
            </a:pathLst>
          </a:custGeom>
          <a:solidFill>
            <a:srgbClr val="6CBEF4"/>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7"/>
          <p:cNvSpPr>
            <a:spLocks/>
          </p:cNvSpPr>
          <p:nvPr/>
        </p:nvSpPr>
        <p:spPr bwMode="auto">
          <a:xfrm>
            <a:off x="7313816" y="4731413"/>
            <a:ext cx="282886" cy="241179"/>
          </a:xfrm>
          <a:custGeom>
            <a:avLst/>
            <a:gdLst>
              <a:gd name="T0" fmla="*/ 25 w 66"/>
              <a:gd name="T1" fmla="*/ 0 h 56"/>
              <a:gd name="T2" fmla="*/ 41 w 66"/>
              <a:gd name="T3" fmla="*/ 0 h 56"/>
              <a:gd name="T4" fmla="*/ 59 w 66"/>
              <a:gd name="T5" fmla="*/ 0 h 56"/>
              <a:gd name="T6" fmla="*/ 63 w 66"/>
              <a:gd name="T7" fmla="*/ 6 h 56"/>
              <a:gd name="T8" fmla="*/ 54 w 66"/>
              <a:gd name="T9" fmla="*/ 22 h 56"/>
              <a:gd name="T10" fmla="*/ 46 w 66"/>
              <a:gd name="T11" fmla="*/ 36 h 56"/>
              <a:gd name="T12" fmla="*/ 37 w 66"/>
              <a:gd name="T13" fmla="*/ 52 h 56"/>
              <a:gd name="T14" fmla="*/ 29 w 66"/>
              <a:gd name="T15" fmla="*/ 52 h 56"/>
              <a:gd name="T16" fmla="*/ 20 w 66"/>
              <a:gd name="T17" fmla="*/ 36 h 56"/>
              <a:gd name="T18" fmla="*/ 12 w 66"/>
              <a:gd name="T19" fmla="*/ 22 h 56"/>
              <a:gd name="T20" fmla="*/ 2 w 66"/>
              <a:gd name="T21" fmla="*/ 6 h 56"/>
              <a:gd name="T22" fmla="*/ 6 w 66"/>
              <a:gd name="T23" fmla="*/ 0 h 56"/>
              <a:gd name="T24" fmla="*/ 25 w 66"/>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56">
                <a:moveTo>
                  <a:pt x="25" y="0"/>
                </a:moveTo>
                <a:cubicBezTo>
                  <a:pt x="29" y="0"/>
                  <a:pt x="37" y="0"/>
                  <a:pt x="41" y="0"/>
                </a:cubicBezTo>
                <a:cubicBezTo>
                  <a:pt x="59" y="0"/>
                  <a:pt x="59" y="0"/>
                  <a:pt x="59" y="0"/>
                </a:cubicBezTo>
                <a:cubicBezTo>
                  <a:pt x="64" y="0"/>
                  <a:pt x="66"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8" y="32"/>
                  <a:pt x="14" y="26"/>
                  <a:pt x="12" y="22"/>
                </a:cubicBezTo>
                <a:cubicBezTo>
                  <a:pt x="2" y="6"/>
                  <a:pt x="2" y="6"/>
                  <a:pt x="2" y="6"/>
                </a:cubicBezTo>
                <a:cubicBezTo>
                  <a:pt x="0" y="3"/>
                  <a:pt x="2" y="0"/>
                  <a:pt x="6" y="0"/>
                </a:cubicBezTo>
                <a:lnTo>
                  <a:pt x="25" y="0"/>
                </a:lnTo>
                <a:close/>
              </a:path>
            </a:pathLst>
          </a:custGeom>
          <a:solidFill>
            <a:srgbClr val="1F73E2"/>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8"/>
          <p:cNvSpPr>
            <a:spLocks/>
          </p:cNvSpPr>
          <p:nvPr/>
        </p:nvSpPr>
        <p:spPr bwMode="auto">
          <a:xfrm>
            <a:off x="9908755" y="4731413"/>
            <a:ext cx="279260" cy="241179"/>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6CBEF4"/>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34" name="矩形 47"/>
          <p:cNvSpPr>
            <a:spLocks noChangeArrowheads="1"/>
          </p:cNvSpPr>
          <p:nvPr/>
        </p:nvSpPr>
        <p:spPr bwMode="auto">
          <a:xfrm>
            <a:off x="1029692" y="5223162"/>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75000"/>
                    <a:lumOff val="25000"/>
                  </a:schemeClr>
                </a:solidFill>
              </a:rPr>
              <a:t>单击此处输入标题</a:t>
            </a:r>
            <a:endParaRPr lang="en-US" altLang="zh-CN" sz="2000" dirty="0">
              <a:solidFill>
                <a:schemeClr val="tx1">
                  <a:lumMod val="75000"/>
                  <a:lumOff val="2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35" name="矩形 47"/>
          <p:cNvSpPr>
            <a:spLocks noChangeArrowheads="1"/>
          </p:cNvSpPr>
          <p:nvPr/>
        </p:nvSpPr>
        <p:spPr bwMode="auto">
          <a:xfrm>
            <a:off x="3616220" y="5223162"/>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75000"/>
                    <a:lumOff val="25000"/>
                  </a:schemeClr>
                </a:solidFill>
              </a:rPr>
              <a:t>单击此处输入标题</a:t>
            </a:r>
            <a:endParaRPr lang="en-US" altLang="zh-CN" sz="2000" dirty="0">
              <a:solidFill>
                <a:schemeClr val="tx1">
                  <a:lumMod val="75000"/>
                  <a:lumOff val="2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36" name="矩形 47"/>
          <p:cNvSpPr>
            <a:spLocks noChangeArrowheads="1"/>
          </p:cNvSpPr>
          <p:nvPr/>
        </p:nvSpPr>
        <p:spPr bwMode="auto">
          <a:xfrm>
            <a:off x="6202748" y="5223162"/>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smtClean="0">
                <a:solidFill>
                  <a:schemeClr val="tx1">
                    <a:lumMod val="75000"/>
                    <a:lumOff val="25000"/>
                  </a:schemeClr>
                </a:solidFill>
              </a:rPr>
              <a:t>单击</a:t>
            </a:r>
            <a:r>
              <a:rPr lang="zh-CN" altLang="en-US" sz="2000" dirty="0">
                <a:solidFill>
                  <a:schemeClr val="tx1">
                    <a:lumMod val="75000"/>
                    <a:lumOff val="25000"/>
                  </a:schemeClr>
                </a:solidFill>
              </a:rPr>
              <a:t>此处输入标题</a:t>
            </a:r>
            <a:endParaRPr lang="en-US" altLang="zh-CN" sz="2000" dirty="0">
              <a:solidFill>
                <a:schemeClr val="tx1">
                  <a:lumMod val="75000"/>
                  <a:lumOff val="2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37" name="矩形 47"/>
          <p:cNvSpPr>
            <a:spLocks noChangeArrowheads="1"/>
          </p:cNvSpPr>
          <p:nvPr/>
        </p:nvSpPr>
        <p:spPr bwMode="auto">
          <a:xfrm>
            <a:off x="8959544" y="5223162"/>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75000"/>
                    <a:lumOff val="25000"/>
                  </a:schemeClr>
                </a:solidFill>
              </a:rPr>
              <a:t>单击此处输入标题</a:t>
            </a:r>
            <a:endParaRPr lang="en-US" altLang="zh-CN" sz="2000" dirty="0">
              <a:solidFill>
                <a:schemeClr val="tx1">
                  <a:lumMod val="75000"/>
                  <a:lumOff val="2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grpSp>
        <p:nvGrpSpPr>
          <p:cNvPr id="38" name="组合 37"/>
          <p:cNvGrpSpPr/>
          <p:nvPr/>
        </p:nvGrpSpPr>
        <p:grpSpPr>
          <a:xfrm>
            <a:off x="8913212" y="2354079"/>
            <a:ext cx="2170610" cy="2179676"/>
            <a:chOff x="8913212" y="2354079"/>
            <a:chExt cx="2170610" cy="2179676"/>
          </a:xfrm>
        </p:grpSpPr>
        <p:sp>
          <p:nvSpPr>
            <p:cNvPr id="39" name="Oval 17"/>
            <p:cNvSpPr>
              <a:spLocks noChangeArrowheads="1"/>
            </p:cNvSpPr>
            <p:nvPr/>
          </p:nvSpPr>
          <p:spPr bwMode="auto">
            <a:xfrm>
              <a:off x="8913212" y="2354079"/>
              <a:ext cx="2170610" cy="2179676"/>
            </a:xfrm>
            <a:prstGeom prst="ellipse">
              <a:avLst/>
            </a:prstGeom>
            <a:noFill/>
            <a:ln>
              <a:solidFill>
                <a:srgbClr val="6CBEF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0" name="Oval 23"/>
            <p:cNvSpPr>
              <a:spLocks noChangeArrowheads="1"/>
            </p:cNvSpPr>
            <p:nvPr/>
          </p:nvSpPr>
          <p:spPr bwMode="auto">
            <a:xfrm>
              <a:off x="9223300" y="2673233"/>
              <a:ext cx="1564942" cy="1572196"/>
            </a:xfrm>
            <a:prstGeom prst="ellipse">
              <a:avLst/>
            </a:prstGeom>
            <a:solidFill>
              <a:srgbClr val="6CBEF4"/>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1" name="Freeform 22"/>
            <p:cNvSpPr>
              <a:spLocks noEditPoints="1"/>
            </p:cNvSpPr>
            <p:nvPr/>
          </p:nvSpPr>
          <p:spPr bwMode="auto">
            <a:xfrm>
              <a:off x="9722271" y="3086620"/>
              <a:ext cx="608790" cy="714928"/>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solidFill>
              <a:srgbClr val="FEFEFE"/>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2" name="组合 41"/>
          <p:cNvGrpSpPr/>
          <p:nvPr/>
        </p:nvGrpSpPr>
        <p:grpSpPr>
          <a:xfrm>
            <a:off x="3710640" y="2354079"/>
            <a:ext cx="2170610" cy="2179676"/>
            <a:chOff x="3710640" y="2354079"/>
            <a:chExt cx="2170610" cy="2179676"/>
          </a:xfrm>
        </p:grpSpPr>
        <p:sp>
          <p:nvSpPr>
            <p:cNvPr id="43" name="Oval 11"/>
            <p:cNvSpPr>
              <a:spLocks noChangeArrowheads="1"/>
            </p:cNvSpPr>
            <p:nvPr/>
          </p:nvSpPr>
          <p:spPr bwMode="auto">
            <a:xfrm>
              <a:off x="3710640" y="2354079"/>
              <a:ext cx="2170610" cy="2179676"/>
            </a:xfrm>
            <a:prstGeom prst="ellipse">
              <a:avLst/>
            </a:prstGeom>
            <a:noFill/>
            <a:ln>
              <a:solidFill>
                <a:srgbClr val="6CBEF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4" name="Oval 21"/>
            <p:cNvSpPr>
              <a:spLocks noChangeArrowheads="1"/>
            </p:cNvSpPr>
            <p:nvPr/>
          </p:nvSpPr>
          <p:spPr bwMode="auto">
            <a:xfrm>
              <a:off x="4015287" y="2673233"/>
              <a:ext cx="1564942" cy="1572196"/>
            </a:xfrm>
            <a:prstGeom prst="ellipse">
              <a:avLst/>
            </a:prstGeom>
            <a:solidFill>
              <a:srgbClr val="6CBEF4"/>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5" name="Freeform 26"/>
            <p:cNvSpPr>
              <a:spLocks noEditPoints="1"/>
            </p:cNvSpPr>
            <p:nvPr/>
          </p:nvSpPr>
          <p:spPr bwMode="auto">
            <a:xfrm>
              <a:off x="4468312" y="3139354"/>
              <a:ext cx="605073" cy="635711"/>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46" name="组合 45"/>
          <p:cNvGrpSpPr/>
          <p:nvPr/>
        </p:nvGrpSpPr>
        <p:grpSpPr>
          <a:xfrm>
            <a:off x="6301953" y="2354079"/>
            <a:ext cx="2170610" cy="2179676"/>
            <a:chOff x="6301953" y="2354079"/>
            <a:chExt cx="2170610" cy="2179676"/>
          </a:xfrm>
        </p:grpSpPr>
        <p:sp>
          <p:nvSpPr>
            <p:cNvPr id="47" name="Oval 14"/>
            <p:cNvSpPr>
              <a:spLocks noChangeArrowheads="1"/>
            </p:cNvSpPr>
            <p:nvPr/>
          </p:nvSpPr>
          <p:spPr bwMode="auto">
            <a:xfrm>
              <a:off x="6301953" y="2354079"/>
              <a:ext cx="2170610" cy="2179676"/>
            </a:xfrm>
            <a:prstGeom prst="ellipse">
              <a:avLst/>
            </a:prstGeom>
            <a:noFill/>
            <a:ln>
              <a:solidFill>
                <a:srgbClr val="1F73E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8" name="Oval 22"/>
            <p:cNvSpPr>
              <a:spLocks noChangeArrowheads="1"/>
            </p:cNvSpPr>
            <p:nvPr/>
          </p:nvSpPr>
          <p:spPr bwMode="auto">
            <a:xfrm>
              <a:off x="6606600" y="2673233"/>
              <a:ext cx="1561316" cy="1572196"/>
            </a:xfrm>
            <a:prstGeom prst="ellipse">
              <a:avLst/>
            </a:prstGeom>
            <a:solidFill>
              <a:srgbClr val="1F73E2"/>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9" name="Freeform 33"/>
            <p:cNvSpPr>
              <a:spLocks noEditPoints="1"/>
            </p:cNvSpPr>
            <p:nvPr/>
          </p:nvSpPr>
          <p:spPr bwMode="auto">
            <a:xfrm>
              <a:off x="7091684" y="3134149"/>
              <a:ext cx="727150" cy="682917"/>
            </a:xfrm>
            <a:custGeom>
              <a:avLst/>
              <a:gdLst>
                <a:gd name="T0" fmla="*/ 21 w 643"/>
                <a:gd name="T1" fmla="*/ 477 h 603"/>
                <a:gd name="T2" fmla="*/ 459 w 643"/>
                <a:gd name="T3" fmla="*/ 359 h 603"/>
                <a:gd name="T4" fmla="*/ 420 w 643"/>
                <a:gd name="T5" fmla="*/ 494 h 603"/>
                <a:gd name="T6" fmla="*/ 407 w 643"/>
                <a:gd name="T7" fmla="*/ 377 h 603"/>
                <a:gd name="T8" fmla="*/ 408 w 643"/>
                <a:gd name="T9" fmla="*/ 272 h 603"/>
                <a:gd name="T10" fmla="*/ 397 w 643"/>
                <a:gd name="T11" fmla="*/ 276 h 603"/>
                <a:gd name="T12" fmla="*/ 405 w 643"/>
                <a:gd name="T13" fmla="*/ 292 h 603"/>
                <a:gd name="T14" fmla="*/ 415 w 643"/>
                <a:gd name="T15" fmla="*/ 288 h 603"/>
                <a:gd name="T16" fmla="*/ 356 w 643"/>
                <a:gd name="T17" fmla="*/ 302 h 603"/>
                <a:gd name="T18" fmla="*/ 360 w 643"/>
                <a:gd name="T19" fmla="*/ 322 h 603"/>
                <a:gd name="T20" fmla="*/ 368 w 643"/>
                <a:gd name="T21" fmla="*/ 315 h 603"/>
                <a:gd name="T22" fmla="*/ 324 w 643"/>
                <a:gd name="T23" fmla="*/ 341 h 603"/>
                <a:gd name="T24" fmla="*/ 319 w 643"/>
                <a:gd name="T25" fmla="*/ 351 h 603"/>
                <a:gd name="T26" fmla="*/ 335 w 643"/>
                <a:gd name="T27" fmla="*/ 359 h 603"/>
                <a:gd name="T28" fmla="*/ 340 w 643"/>
                <a:gd name="T29" fmla="*/ 349 h 603"/>
                <a:gd name="T30" fmla="*/ 305 w 643"/>
                <a:gd name="T31" fmla="*/ 399 h 603"/>
                <a:gd name="T32" fmla="*/ 322 w 643"/>
                <a:gd name="T33" fmla="*/ 411 h 603"/>
                <a:gd name="T34" fmla="*/ 323 w 643"/>
                <a:gd name="T35" fmla="*/ 400 h 603"/>
                <a:gd name="T36" fmla="*/ 308 w 643"/>
                <a:gd name="T37" fmla="*/ 450 h 603"/>
                <a:gd name="T38" fmla="*/ 311 w 643"/>
                <a:gd name="T39" fmla="*/ 461 h 603"/>
                <a:gd name="T40" fmla="*/ 327 w 643"/>
                <a:gd name="T41" fmla="*/ 455 h 603"/>
                <a:gd name="T42" fmla="*/ 324 w 643"/>
                <a:gd name="T43" fmla="*/ 444 h 603"/>
                <a:gd name="T44" fmla="*/ 332 w 643"/>
                <a:gd name="T45" fmla="*/ 505 h 603"/>
                <a:gd name="T46" fmla="*/ 353 w 643"/>
                <a:gd name="T47" fmla="*/ 503 h 603"/>
                <a:gd name="T48" fmla="*/ 346 w 643"/>
                <a:gd name="T49" fmla="*/ 495 h 603"/>
                <a:gd name="T50" fmla="*/ 367 w 643"/>
                <a:gd name="T51" fmla="*/ 541 h 603"/>
                <a:gd name="T52" fmla="*/ 377 w 643"/>
                <a:gd name="T53" fmla="*/ 547 h 603"/>
                <a:gd name="T54" fmla="*/ 386 w 643"/>
                <a:gd name="T55" fmla="*/ 532 h 603"/>
                <a:gd name="T56" fmla="*/ 377 w 643"/>
                <a:gd name="T57" fmla="*/ 526 h 603"/>
                <a:gd name="T58" fmla="*/ 423 w 643"/>
                <a:gd name="T59" fmla="*/ 566 h 603"/>
                <a:gd name="T60" fmla="*/ 434 w 643"/>
                <a:gd name="T61" fmla="*/ 568 h 603"/>
                <a:gd name="T62" fmla="*/ 427 w 643"/>
                <a:gd name="T63" fmla="*/ 549 h 603"/>
                <a:gd name="T64" fmla="*/ 472 w 643"/>
                <a:gd name="T65" fmla="*/ 569 h 603"/>
                <a:gd name="T66" fmla="*/ 484 w 643"/>
                <a:gd name="T67" fmla="*/ 568 h 603"/>
                <a:gd name="T68" fmla="*/ 483 w 643"/>
                <a:gd name="T69" fmla="*/ 550 h 603"/>
                <a:gd name="T70" fmla="*/ 472 w 643"/>
                <a:gd name="T71" fmla="*/ 552 h 603"/>
                <a:gd name="T72" fmla="*/ 530 w 643"/>
                <a:gd name="T73" fmla="*/ 551 h 603"/>
                <a:gd name="T74" fmla="*/ 540 w 643"/>
                <a:gd name="T75" fmla="*/ 545 h 603"/>
                <a:gd name="T76" fmla="*/ 524 w 643"/>
                <a:gd name="T77" fmla="*/ 535 h 603"/>
                <a:gd name="T78" fmla="*/ 570 w 643"/>
                <a:gd name="T79" fmla="*/ 521 h 603"/>
                <a:gd name="T80" fmla="*/ 577 w 643"/>
                <a:gd name="T81" fmla="*/ 512 h 603"/>
                <a:gd name="T82" fmla="*/ 565 w 643"/>
                <a:gd name="T83" fmla="*/ 499 h 603"/>
                <a:gd name="T84" fmla="*/ 559 w 643"/>
                <a:gd name="T85" fmla="*/ 507 h 603"/>
                <a:gd name="T86" fmla="*/ 601 w 643"/>
                <a:gd name="T87" fmla="*/ 469 h 603"/>
                <a:gd name="T88" fmla="*/ 605 w 643"/>
                <a:gd name="T89" fmla="*/ 457 h 603"/>
                <a:gd name="T90" fmla="*/ 586 w 643"/>
                <a:gd name="T91" fmla="*/ 459 h 603"/>
                <a:gd name="T92" fmla="*/ 610 w 643"/>
                <a:gd name="T93" fmla="*/ 419 h 603"/>
                <a:gd name="T94" fmla="*/ 610 w 643"/>
                <a:gd name="T95" fmla="*/ 408 h 603"/>
                <a:gd name="T96" fmla="*/ 592 w 643"/>
                <a:gd name="T97" fmla="*/ 406 h 603"/>
                <a:gd name="T98" fmla="*/ 593 w 643"/>
                <a:gd name="T99" fmla="*/ 417 h 603"/>
                <a:gd name="T100" fmla="*/ 599 w 643"/>
                <a:gd name="T101" fmla="*/ 358 h 603"/>
                <a:gd name="T102" fmla="*/ 594 w 643"/>
                <a:gd name="T103" fmla="*/ 347 h 603"/>
                <a:gd name="T104" fmla="*/ 581 w 643"/>
                <a:gd name="T105" fmla="*/ 363 h 603"/>
                <a:gd name="T106" fmla="*/ 573 w 643"/>
                <a:gd name="T107" fmla="*/ 316 h 603"/>
                <a:gd name="T108" fmla="*/ 565 w 643"/>
                <a:gd name="T109" fmla="*/ 308 h 603"/>
                <a:gd name="T110" fmla="*/ 550 w 643"/>
                <a:gd name="T111" fmla="*/ 318 h 603"/>
                <a:gd name="T112" fmla="*/ 557 w 643"/>
                <a:gd name="T113" fmla="*/ 326 h 603"/>
                <a:gd name="T114" fmla="*/ 524 w 643"/>
                <a:gd name="T115" fmla="*/ 279 h 603"/>
                <a:gd name="T116" fmla="*/ 513 w 643"/>
                <a:gd name="T117" fmla="*/ 274 h 603"/>
                <a:gd name="T118" fmla="*/ 513 w 643"/>
                <a:gd name="T119" fmla="*/ 293 h 603"/>
                <a:gd name="T120" fmla="*/ 457 w 643"/>
                <a:gd name="T121" fmla="*/ 231 h 603"/>
                <a:gd name="T122" fmla="*/ 358 w 643"/>
                <a:gd name="T123" fmla="*/ 9 h 603"/>
                <a:gd name="T124" fmla="*/ 30 w 643"/>
                <a:gd name="T125" fmla="*/ 153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3" h="603">
                  <a:moveTo>
                    <a:pt x="51" y="448"/>
                  </a:moveTo>
                  <a:cubicBezTo>
                    <a:pt x="83" y="445"/>
                    <a:pt x="115" y="443"/>
                    <a:pt x="147" y="442"/>
                  </a:cubicBezTo>
                  <a:cubicBezTo>
                    <a:pt x="127" y="440"/>
                    <a:pt x="108" y="439"/>
                    <a:pt x="88" y="436"/>
                  </a:cubicBezTo>
                  <a:cubicBezTo>
                    <a:pt x="72" y="435"/>
                    <a:pt x="59" y="423"/>
                    <a:pt x="59" y="407"/>
                  </a:cubicBezTo>
                  <a:cubicBezTo>
                    <a:pt x="59" y="383"/>
                    <a:pt x="59" y="359"/>
                    <a:pt x="59" y="335"/>
                  </a:cubicBezTo>
                  <a:cubicBezTo>
                    <a:pt x="59" y="318"/>
                    <a:pt x="72" y="306"/>
                    <a:pt x="88" y="305"/>
                  </a:cubicBezTo>
                  <a:cubicBezTo>
                    <a:pt x="148" y="299"/>
                    <a:pt x="207" y="297"/>
                    <a:pt x="267" y="298"/>
                  </a:cubicBezTo>
                  <a:cubicBezTo>
                    <a:pt x="245" y="333"/>
                    <a:pt x="233" y="373"/>
                    <a:pt x="233" y="417"/>
                  </a:cubicBezTo>
                  <a:cubicBezTo>
                    <a:pt x="233" y="479"/>
                    <a:pt x="258" y="535"/>
                    <a:pt x="299" y="575"/>
                  </a:cubicBezTo>
                  <a:cubicBezTo>
                    <a:pt x="301" y="578"/>
                    <a:pt x="304" y="581"/>
                    <a:pt x="306" y="583"/>
                  </a:cubicBezTo>
                  <a:cubicBezTo>
                    <a:pt x="221" y="590"/>
                    <a:pt x="136" y="588"/>
                    <a:pt x="51" y="579"/>
                  </a:cubicBezTo>
                  <a:cubicBezTo>
                    <a:pt x="35" y="578"/>
                    <a:pt x="21" y="566"/>
                    <a:pt x="21" y="549"/>
                  </a:cubicBezTo>
                  <a:cubicBezTo>
                    <a:pt x="21" y="526"/>
                    <a:pt x="21" y="501"/>
                    <a:pt x="21" y="477"/>
                  </a:cubicBezTo>
                  <a:cubicBezTo>
                    <a:pt x="21" y="461"/>
                    <a:pt x="35" y="449"/>
                    <a:pt x="51" y="448"/>
                  </a:cubicBezTo>
                  <a:close/>
                  <a:moveTo>
                    <a:pt x="442" y="265"/>
                  </a:moveTo>
                  <a:lnTo>
                    <a:pt x="442" y="265"/>
                  </a:lnTo>
                  <a:cubicBezTo>
                    <a:pt x="454" y="263"/>
                    <a:pt x="467" y="262"/>
                    <a:pt x="479" y="265"/>
                  </a:cubicBezTo>
                  <a:cubicBezTo>
                    <a:pt x="478" y="271"/>
                    <a:pt x="478" y="278"/>
                    <a:pt x="477" y="284"/>
                  </a:cubicBezTo>
                  <a:cubicBezTo>
                    <a:pt x="466" y="283"/>
                    <a:pt x="455" y="283"/>
                    <a:pt x="444" y="284"/>
                  </a:cubicBezTo>
                  <a:cubicBezTo>
                    <a:pt x="443" y="278"/>
                    <a:pt x="443" y="271"/>
                    <a:pt x="442" y="265"/>
                  </a:cubicBezTo>
                  <a:close/>
                  <a:moveTo>
                    <a:pt x="510" y="384"/>
                  </a:moveTo>
                  <a:lnTo>
                    <a:pt x="510" y="384"/>
                  </a:lnTo>
                  <a:lnTo>
                    <a:pt x="467" y="384"/>
                  </a:lnTo>
                  <a:lnTo>
                    <a:pt x="467" y="377"/>
                  </a:lnTo>
                  <a:cubicBezTo>
                    <a:pt x="467" y="369"/>
                    <a:pt x="466" y="364"/>
                    <a:pt x="465" y="362"/>
                  </a:cubicBezTo>
                  <a:cubicBezTo>
                    <a:pt x="464" y="360"/>
                    <a:pt x="462" y="359"/>
                    <a:pt x="459" y="359"/>
                  </a:cubicBezTo>
                  <a:cubicBezTo>
                    <a:pt x="456" y="359"/>
                    <a:pt x="454" y="359"/>
                    <a:pt x="453" y="362"/>
                  </a:cubicBezTo>
                  <a:cubicBezTo>
                    <a:pt x="452" y="364"/>
                    <a:pt x="451" y="367"/>
                    <a:pt x="451" y="371"/>
                  </a:cubicBezTo>
                  <a:cubicBezTo>
                    <a:pt x="451" y="377"/>
                    <a:pt x="452" y="382"/>
                    <a:pt x="455" y="385"/>
                  </a:cubicBezTo>
                  <a:cubicBezTo>
                    <a:pt x="458" y="388"/>
                    <a:pt x="466" y="393"/>
                    <a:pt x="478" y="401"/>
                  </a:cubicBezTo>
                  <a:cubicBezTo>
                    <a:pt x="489" y="407"/>
                    <a:pt x="497" y="413"/>
                    <a:pt x="501" y="416"/>
                  </a:cubicBezTo>
                  <a:cubicBezTo>
                    <a:pt x="505" y="420"/>
                    <a:pt x="508" y="425"/>
                    <a:pt x="511" y="431"/>
                  </a:cubicBezTo>
                  <a:cubicBezTo>
                    <a:pt x="514" y="437"/>
                    <a:pt x="515" y="445"/>
                    <a:pt x="515" y="455"/>
                  </a:cubicBezTo>
                  <a:cubicBezTo>
                    <a:pt x="515" y="471"/>
                    <a:pt x="512" y="483"/>
                    <a:pt x="504" y="491"/>
                  </a:cubicBezTo>
                  <a:cubicBezTo>
                    <a:pt x="497" y="500"/>
                    <a:pt x="485" y="506"/>
                    <a:pt x="471" y="508"/>
                  </a:cubicBezTo>
                  <a:lnTo>
                    <a:pt x="471" y="524"/>
                  </a:lnTo>
                  <a:lnTo>
                    <a:pt x="451" y="524"/>
                  </a:lnTo>
                  <a:lnTo>
                    <a:pt x="451" y="507"/>
                  </a:lnTo>
                  <a:cubicBezTo>
                    <a:pt x="439" y="506"/>
                    <a:pt x="429" y="502"/>
                    <a:pt x="420" y="494"/>
                  </a:cubicBezTo>
                  <a:cubicBezTo>
                    <a:pt x="412" y="486"/>
                    <a:pt x="407" y="473"/>
                    <a:pt x="407" y="453"/>
                  </a:cubicBezTo>
                  <a:lnTo>
                    <a:pt x="407" y="445"/>
                  </a:lnTo>
                  <a:lnTo>
                    <a:pt x="451" y="445"/>
                  </a:lnTo>
                  <a:lnTo>
                    <a:pt x="451" y="456"/>
                  </a:lnTo>
                  <a:cubicBezTo>
                    <a:pt x="451" y="467"/>
                    <a:pt x="451" y="474"/>
                    <a:pt x="452" y="477"/>
                  </a:cubicBezTo>
                  <a:cubicBezTo>
                    <a:pt x="453" y="480"/>
                    <a:pt x="455" y="481"/>
                    <a:pt x="458" y="481"/>
                  </a:cubicBezTo>
                  <a:cubicBezTo>
                    <a:pt x="461" y="481"/>
                    <a:pt x="464" y="480"/>
                    <a:pt x="465" y="478"/>
                  </a:cubicBezTo>
                  <a:cubicBezTo>
                    <a:pt x="466" y="476"/>
                    <a:pt x="467" y="473"/>
                    <a:pt x="467" y="470"/>
                  </a:cubicBezTo>
                  <a:cubicBezTo>
                    <a:pt x="467" y="460"/>
                    <a:pt x="466" y="453"/>
                    <a:pt x="465" y="449"/>
                  </a:cubicBezTo>
                  <a:cubicBezTo>
                    <a:pt x="464" y="445"/>
                    <a:pt x="459" y="440"/>
                    <a:pt x="451" y="435"/>
                  </a:cubicBezTo>
                  <a:cubicBezTo>
                    <a:pt x="438" y="427"/>
                    <a:pt x="429" y="421"/>
                    <a:pt x="424" y="417"/>
                  </a:cubicBezTo>
                  <a:cubicBezTo>
                    <a:pt x="420" y="413"/>
                    <a:pt x="415" y="408"/>
                    <a:pt x="412" y="401"/>
                  </a:cubicBezTo>
                  <a:cubicBezTo>
                    <a:pt x="408" y="393"/>
                    <a:pt x="407" y="385"/>
                    <a:pt x="407" y="377"/>
                  </a:cubicBezTo>
                  <a:cubicBezTo>
                    <a:pt x="407" y="364"/>
                    <a:pt x="410" y="354"/>
                    <a:pt x="418" y="346"/>
                  </a:cubicBezTo>
                  <a:cubicBezTo>
                    <a:pt x="425" y="339"/>
                    <a:pt x="436" y="334"/>
                    <a:pt x="451" y="333"/>
                  </a:cubicBezTo>
                  <a:lnTo>
                    <a:pt x="451" y="319"/>
                  </a:lnTo>
                  <a:lnTo>
                    <a:pt x="471" y="319"/>
                  </a:lnTo>
                  <a:lnTo>
                    <a:pt x="471" y="333"/>
                  </a:lnTo>
                  <a:cubicBezTo>
                    <a:pt x="484" y="334"/>
                    <a:pt x="494" y="339"/>
                    <a:pt x="501" y="346"/>
                  </a:cubicBezTo>
                  <a:cubicBezTo>
                    <a:pt x="507" y="353"/>
                    <a:pt x="511" y="363"/>
                    <a:pt x="511" y="376"/>
                  </a:cubicBezTo>
                  <a:cubicBezTo>
                    <a:pt x="511" y="378"/>
                    <a:pt x="510" y="381"/>
                    <a:pt x="510" y="384"/>
                  </a:cubicBezTo>
                  <a:close/>
                  <a:moveTo>
                    <a:pt x="411" y="271"/>
                  </a:moveTo>
                  <a:lnTo>
                    <a:pt x="411" y="271"/>
                  </a:lnTo>
                  <a:lnTo>
                    <a:pt x="410" y="271"/>
                  </a:lnTo>
                  <a:lnTo>
                    <a:pt x="409" y="271"/>
                  </a:lnTo>
                  <a:lnTo>
                    <a:pt x="408" y="272"/>
                  </a:lnTo>
                  <a:lnTo>
                    <a:pt x="407" y="272"/>
                  </a:lnTo>
                  <a:lnTo>
                    <a:pt x="406" y="272"/>
                  </a:lnTo>
                  <a:lnTo>
                    <a:pt x="405" y="273"/>
                  </a:lnTo>
                  <a:lnTo>
                    <a:pt x="405" y="273"/>
                  </a:lnTo>
                  <a:lnTo>
                    <a:pt x="404" y="273"/>
                  </a:lnTo>
                  <a:lnTo>
                    <a:pt x="403" y="274"/>
                  </a:lnTo>
                  <a:lnTo>
                    <a:pt x="402" y="274"/>
                  </a:lnTo>
                  <a:lnTo>
                    <a:pt x="401" y="274"/>
                  </a:lnTo>
                  <a:lnTo>
                    <a:pt x="400" y="275"/>
                  </a:lnTo>
                  <a:lnTo>
                    <a:pt x="399" y="275"/>
                  </a:lnTo>
                  <a:lnTo>
                    <a:pt x="398" y="275"/>
                  </a:lnTo>
                  <a:lnTo>
                    <a:pt x="398" y="276"/>
                  </a:lnTo>
                  <a:lnTo>
                    <a:pt x="397" y="276"/>
                  </a:lnTo>
                  <a:lnTo>
                    <a:pt x="396" y="277"/>
                  </a:lnTo>
                  <a:lnTo>
                    <a:pt x="395" y="277"/>
                  </a:lnTo>
                  <a:lnTo>
                    <a:pt x="394" y="277"/>
                  </a:lnTo>
                  <a:lnTo>
                    <a:pt x="393" y="278"/>
                  </a:lnTo>
                  <a:lnTo>
                    <a:pt x="393" y="278"/>
                  </a:lnTo>
                  <a:lnTo>
                    <a:pt x="401" y="294"/>
                  </a:lnTo>
                  <a:lnTo>
                    <a:pt x="401" y="294"/>
                  </a:lnTo>
                  <a:lnTo>
                    <a:pt x="401" y="293"/>
                  </a:lnTo>
                  <a:lnTo>
                    <a:pt x="402" y="293"/>
                  </a:lnTo>
                  <a:lnTo>
                    <a:pt x="403" y="293"/>
                  </a:lnTo>
                  <a:lnTo>
                    <a:pt x="404" y="292"/>
                  </a:lnTo>
                  <a:lnTo>
                    <a:pt x="404" y="292"/>
                  </a:lnTo>
                  <a:lnTo>
                    <a:pt x="405" y="292"/>
                  </a:lnTo>
                  <a:lnTo>
                    <a:pt x="406" y="291"/>
                  </a:lnTo>
                  <a:lnTo>
                    <a:pt x="407" y="291"/>
                  </a:lnTo>
                  <a:lnTo>
                    <a:pt x="407" y="291"/>
                  </a:lnTo>
                  <a:lnTo>
                    <a:pt x="408" y="290"/>
                  </a:lnTo>
                  <a:lnTo>
                    <a:pt x="409" y="290"/>
                  </a:lnTo>
                  <a:lnTo>
                    <a:pt x="410" y="290"/>
                  </a:lnTo>
                  <a:lnTo>
                    <a:pt x="411" y="290"/>
                  </a:lnTo>
                  <a:lnTo>
                    <a:pt x="411" y="289"/>
                  </a:lnTo>
                  <a:lnTo>
                    <a:pt x="412" y="289"/>
                  </a:lnTo>
                  <a:lnTo>
                    <a:pt x="413" y="289"/>
                  </a:lnTo>
                  <a:lnTo>
                    <a:pt x="414" y="288"/>
                  </a:lnTo>
                  <a:lnTo>
                    <a:pt x="414" y="288"/>
                  </a:lnTo>
                  <a:lnTo>
                    <a:pt x="415" y="288"/>
                  </a:lnTo>
                  <a:lnTo>
                    <a:pt x="416" y="288"/>
                  </a:lnTo>
                  <a:lnTo>
                    <a:pt x="411" y="271"/>
                  </a:lnTo>
                  <a:close/>
                  <a:moveTo>
                    <a:pt x="361" y="297"/>
                  </a:moveTo>
                  <a:lnTo>
                    <a:pt x="361" y="297"/>
                  </a:lnTo>
                  <a:lnTo>
                    <a:pt x="361" y="297"/>
                  </a:lnTo>
                  <a:lnTo>
                    <a:pt x="360" y="298"/>
                  </a:lnTo>
                  <a:lnTo>
                    <a:pt x="360" y="299"/>
                  </a:lnTo>
                  <a:lnTo>
                    <a:pt x="359" y="299"/>
                  </a:lnTo>
                  <a:lnTo>
                    <a:pt x="358" y="300"/>
                  </a:lnTo>
                  <a:lnTo>
                    <a:pt x="358" y="300"/>
                  </a:lnTo>
                  <a:lnTo>
                    <a:pt x="357" y="301"/>
                  </a:lnTo>
                  <a:lnTo>
                    <a:pt x="356" y="302"/>
                  </a:lnTo>
                  <a:lnTo>
                    <a:pt x="356" y="302"/>
                  </a:lnTo>
                  <a:lnTo>
                    <a:pt x="355" y="303"/>
                  </a:lnTo>
                  <a:lnTo>
                    <a:pt x="354" y="304"/>
                  </a:lnTo>
                  <a:lnTo>
                    <a:pt x="354" y="304"/>
                  </a:lnTo>
                  <a:lnTo>
                    <a:pt x="353" y="305"/>
                  </a:lnTo>
                  <a:lnTo>
                    <a:pt x="352" y="305"/>
                  </a:lnTo>
                  <a:lnTo>
                    <a:pt x="352" y="306"/>
                  </a:lnTo>
                  <a:lnTo>
                    <a:pt x="351" y="307"/>
                  </a:lnTo>
                  <a:lnTo>
                    <a:pt x="350" y="307"/>
                  </a:lnTo>
                  <a:lnTo>
                    <a:pt x="350" y="308"/>
                  </a:lnTo>
                  <a:lnTo>
                    <a:pt x="349" y="309"/>
                  </a:lnTo>
                  <a:lnTo>
                    <a:pt x="348" y="309"/>
                  </a:lnTo>
                  <a:lnTo>
                    <a:pt x="348" y="310"/>
                  </a:lnTo>
                  <a:lnTo>
                    <a:pt x="360" y="322"/>
                  </a:lnTo>
                  <a:lnTo>
                    <a:pt x="361" y="322"/>
                  </a:lnTo>
                  <a:lnTo>
                    <a:pt x="361" y="321"/>
                  </a:lnTo>
                  <a:lnTo>
                    <a:pt x="362" y="320"/>
                  </a:lnTo>
                  <a:lnTo>
                    <a:pt x="363" y="320"/>
                  </a:lnTo>
                  <a:lnTo>
                    <a:pt x="363" y="319"/>
                  </a:lnTo>
                  <a:lnTo>
                    <a:pt x="364" y="319"/>
                  </a:lnTo>
                  <a:lnTo>
                    <a:pt x="364" y="318"/>
                  </a:lnTo>
                  <a:lnTo>
                    <a:pt x="365" y="318"/>
                  </a:lnTo>
                  <a:lnTo>
                    <a:pt x="365" y="317"/>
                  </a:lnTo>
                  <a:lnTo>
                    <a:pt x="366" y="317"/>
                  </a:lnTo>
                  <a:lnTo>
                    <a:pt x="367" y="316"/>
                  </a:lnTo>
                  <a:lnTo>
                    <a:pt x="367" y="315"/>
                  </a:lnTo>
                  <a:lnTo>
                    <a:pt x="368" y="315"/>
                  </a:lnTo>
                  <a:lnTo>
                    <a:pt x="368" y="314"/>
                  </a:lnTo>
                  <a:lnTo>
                    <a:pt x="369" y="314"/>
                  </a:lnTo>
                  <a:lnTo>
                    <a:pt x="370" y="313"/>
                  </a:lnTo>
                  <a:lnTo>
                    <a:pt x="370" y="313"/>
                  </a:lnTo>
                  <a:lnTo>
                    <a:pt x="371" y="312"/>
                  </a:lnTo>
                  <a:lnTo>
                    <a:pt x="372" y="312"/>
                  </a:lnTo>
                  <a:lnTo>
                    <a:pt x="372" y="311"/>
                  </a:lnTo>
                  <a:lnTo>
                    <a:pt x="373" y="311"/>
                  </a:lnTo>
                  <a:lnTo>
                    <a:pt x="361" y="297"/>
                  </a:lnTo>
                  <a:close/>
                  <a:moveTo>
                    <a:pt x="325" y="339"/>
                  </a:moveTo>
                  <a:lnTo>
                    <a:pt x="325" y="339"/>
                  </a:lnTo>
                  <a:lnTo>
                    <a:pt x="325" y="340"/>
                  </a:lnTo>
                  <a:lnTo>
                    <a:pt x="324" y="341"/>
                  </a:lnTo>
                  <a:lnTo>
                    <a:pt x="324" y="341"/>
                  </a:lnTo>
                  <a:lnTo>
                    <a:pt x="323" y="342"/>
                  </a:lnTo>
                  <a:lnTo>
                    <a:pt x="323" y="343"/>
                  </a:lnTo>
                  <a:lnTo>
                    <a:pt x="323" y="344"/>
                  </a:lnTo>
                  <a:lnTo>
                    <a:pt x="322" y="345"/>
                  </a:lnTo>
                  <a:lnTo>
                    <a:pt x="322" y="345"/>
                  </a:lnTo>
                  <a:lnTo>
                    <a:pt x="321" y="346"/>
                  </a:lnTo>
                  <a:lnTo>
                    <a:pt x="321" y="347"/>
                  </a:lnTo>
                  <a:lnTo>
                    <a:pt x="320" y="348"/>
                  </a:lnTo>
                  <a:lnTo>
                    <a:pt x="320" y="349"/>
                  </a:lnTo>
                  <a:lnTo>
                    <a:pt x="320" y="350"/>
                  </a:lnTo>
                  <a:lnTo>
                    <a:pt x="319" y="350"/>
                  </a:lnTo>
                  <a:lnTo>
                    <a:pt x="319" y="351"/>
                  </a:lnTo>
                  <a:lnTo>
                    <a:pt x="318" y="352"/>
                  </a:lnTo>
                  <a:lnTo>
                    <a:pt x="318" y="353"/>
                  </a:lnTo>
                  <a:lnTo>
                    <a:pt x="318" y="354"/>
                  </a:lnTo>
                  <a:lnTo>
                    <a:pt x="317" y="355"/>
                  </a:lnTo>
                  <a:lnTo>
                    <a:pt x="317" y="356"/>
                  </a:lnTo>
                  <a:lnTo>
                    <a:pt x="317" y="356"/>
                  </a:lnTo>
                  <a:lnTo>
                    <a:pt x="333" y="363"/>
                  </a:lnTo>
                  <a:lnTo>
                    <a:pt x="333" y="363"/>
                  </a:lnTo>
                  <a:lnTo>
                    <a:pt x="333" y="362"/>
                  </a:lnTo>
                  <a:lnTo>
                    <a:pt x="334" y="361"/>
                  </a:lnTo>
                  <a:lnTo>
                    <a:pt x="334" y="360"/>
                  </a:lnTo>
                  <a:lnTo>
                    <a:pt x="334" y="360"/>
                  </a:lnTo>
                  <a:lnTo>
                    <a:pt x="335" y="359"/>
                  </a:lnTo>
                  <a:lnTo>
                    <a:pt x="335" y="358"/>
                  </a:lnTo>
                  <a:lnTo>
                    <a:pt x="335" y="357"/>
                  </a:lnTo>
                  <a:lnTo>
                    <a:pt x="336" y="357"/>
                  </a:lnTo>
                  <a:lnTo>
                    <a:pt x="336" y="356"/>
                  </a:lnTo>
                  <a:lnTo>
                    <a:pt x="336" y="355"/>
                  </a:lnTo>
                  <a:lnTo>
                    <a:pt x="337" y="354"/>
                  </a:lnTo>
                  <a:lnTo>
                    <a:pt x="337" y="354"/>
                  </a:lnTo>
                  <a:lnTo>
                    <a:pt x="338" y="353"/>
                  </a:lnTo>
                  <a:lnTo>
                    <a:pt x="338" y="352"/>
                  </a:lnTo>
                  <a:lnTo>
                    <a:pt x="338" y="351"/>
                  </a:lnTo>
                  <a:lnTo>
                    <a:pt x="339" y="351"/>
                  </a:lnTo>
                  <a:lnTo>
                    <a:pt x="339" y="350"/>
                  </a:lnTo>
                  <a:lnTo>
                    <a:pt x="340" y="349"/>
                  </a:lnTo>
                  <a:lnTo>
                    <a:pt x="340" y="349"/>
                  </a:lnTo>
                  <a:lnTo>
                    <a:pt x="340" y="348"/>
                  </a:lnTo>
                  <a:lnTo>
                    <a:pt x="325" y="339"/>
                  </a:lnTo>
                  <a:close/>
                  <a:moveTo>
                    <a:pt x="306" y="392"/>
                  </a:moveTo>
                  <a:lnTo>
                    <a:pt x="306" y="392"/>
                  </a:lnTo>
                  <a:lnTo>
                    <a:pt x="306" y="393"/>
                  </a:lnTo>
                  <a:lnTo>
                    <a:pt x="306" y="394"/>
                  </a:lnTo>
                  <a:lnTo>
                    <a:pt x="306" y="394"/>
                  </a:lnTo>
                  <a:lnTo>
                    <a:pt x="306" y="395"/>
                  </a:lnTo>
                  <a:lnTo>
                    <a:pt x="305" y="396"/>
                  </a:lnTo>
                  <a:lnTo>
                    <a:pt x="305" y="397"/>
                  </a:lnTo>
                  <a:lnTo>
                    <a:pt x="305" y="398"/>
                  </a:lnTo>
                  <a:lnTo>
                    <a:pt x="305" y="399"/>
                  </a:lnTo>
                  <a:lnTo>
                    <a:pt x="305" y="400"/>
                  </a:lnTo>
                  <a:lnTo>
                    <a:pt x="305" y="401"/>
                  </a:lnTo>
                  <a:lnTo>
                    <a:pt x="305" y="402"/>
                  </a:lnTo>
                  <a:lnTo>
                    <a:pt x="305" y="403"/>
                  </a:lnTo>
                  <a:lnTo>
                    <a:pt x="305" y="404"/>
                  </a:lnTo>
                  <a:lnTo>
                    <a:pt x="304" y="405"/>
                  </a:lnTo>
                  <a:lnTo>
                    <a:pt x="304" y="406"/>
                  </a:lnTo>
                  <a:lnTo>
                    <a:pt x="304" y="407"/>
                  </a:lnTo>
                  <a:lnTo>
                    <a:pt x="304" y="408"/>
                  </a:lnTo>
                  <a:lnTo>
                    <a:pt x="304" y="409"/>
                  </a:lnTo>
                  <a:lnTo>
                    <a:pt x="304" y="410"/>
                  </a:lnTo>
                  <a:lnTo>
                    <a:pt x="304" y="410"/>
                  </a:lnTo>
                  <a:lnTo>
                    <a:pt x="322" y="411"/>
                  </a:lnTo>
                  <a:lnTo>
                    <a:pt x="322" y="411"/>
                  </a:lnTo>
                  <a:lnTo>
                    <a:pt x="322" y="410"/>
                  </a:lnTo>
                  <a:lnTo>
                    <a:pt x="322" y="409"/>
                  </a:lnTo>
                  <a:lnTo>
                    <a:pt x="322" y="408"/>
                  </a:lnTo>
                  <a:lnTo>
                    <a:pt x="322" y="407"/>
                  </a:lnTo>
                  <a:lnTo>
                    <a:pt x="322" y="406"/>
                  </a:lnTo>
                  <a:lnTo>
                    <a:pt x="322" y="406"/>
                  </a:lnTo>
                  <a:lnTo>
                    <a:pt x="322" y="405"/>
                  </a:lnTo>
                  <a:lnTo>
                    <a:pt x="322" y="404"/>
                  </a:lnTo>
                  <a:lnTo>
                    <a:pt x="322" y="403"/>
                  </a:lnTo>
                  <a:lnTo>
                    <a:pt x="322" y="402"/>
                  </a:lnTo>
                  <a:lnTo>
                    <a:pt x="323" y="401"/>
                  </a:lnTo>
                  <a:lnTo>
                    <a:pt x="323" y="400"/>
                  </a:lnTo>
                  <a:lnTo>
                    <a:pt x="323" y="400"/>
                  </a:lnTo>
                  <a:lnTo>
                    <a:pt x="323" y="399"/>
                  </a:lnTo>
                  <a:lnTo>
                    <a:pt x="323" y="398"/>
                  </a:lnTo>
                  <a:lnTo>
                    <a:pt x="323" y="397"/>
                  </a:lnTo>
                  <a:lnTo>
                    <a:pt x="323" y="396"/>
                  </a:lnTo>
                  <a:lnTo>
                    <a:pt x="323" y="395"/>
                  </a:lnTo>
                  <a:lnTo>
                    <a:pt x="323" y="395"/>
                  </a:lnTo>
                  <a:lnTo>
                    <a:pt x="306" y="392"/>
                  </a:lnTo>
                  <a:close/>
                  <a:moveTo>
                    <a:pt x="307" y="447"/>
                  </a:moveTo>
                  <a:lnTo>
                    <a:pt x="307" y="447"/>
                  </a:lnTo>
                  <a:lnTo>
                    <a:pt x="307" y="448"/>
                  </a:lnTo>
                  <a:lnTo>
                    <a:pt x="307" y="449"/>
                  </a:lnTo>
                  <a:lnTo>
                    <a:pt x="308" y="450"/>
                  </a:lnTo>
                  <a:lnTo>
                    <a:pt x="308" y="450"/>
                  </a:lnTo>
                  <a:lnTo>
                    <a:pt x="308" y="451"/>
                  </a:lnTo>
                  <a:lnTo>
                    <a:pt x="308" y="452"/>
                  </a:lnTo>
                  <a:lnTo>
                    <a:pt x="308" y="453"/>
                  </a:lnTo>
                  <a:lnTo>
                    <a:pt x="309" y="454"/>
                  </a:lnTo>
                  <a:lnTo>
                    <a:pt x="309" y="455"/>
                  </a:lnTo>
                  <a:lnTo>
                    <a:pt x="309" y="456"/>
                  </a:lnTo>
                  <a:lnTo>
                    <a:pt x="309" y="457"/>
                  </a:lnTo>
                  <a:lnTo>
                    <a:pt x="310" y="458"/>
                  </a:lnTo>
                  <a:lnTo>
                    <a:pt x="310" y="459"/>
                  </a:lnTo>
                  <a:lnTo>
                    <a:pt x="310" y="460"/>
                  </a:lnTo>
                  <a:lnTo>
                    <a:pt x="310" y="461"/>
                  </a:lnTo>
                  <a:lnTo>
                    <a:pt x="311" y="461"/>
                  </a:lnTo>
                  <a:lnTo>
                    <a:pt x="311" y="462"/>
                  </a:lnTo>
                  <a:lnTo>
                    <a:pt x="311" y="463"/>
                  </a:lnTo>
                  <a:lnTo>
                    <a:pt x="312" y="464"/>
                  </a:lnTo>
                  <a:lnTo>
                    <a:pt x="312" y="465"/>
                  </a:lnTo>
                  <a:lnTo>
                    <a:pt x="312" y="465"/>
                  </a:lnTo>
                  <a:lnTo>
                    <a:pt x="329" y="460"/>
                  </a:lnTo>
                  <a:lnTo>
                    <a:pt x="328" y="459"/>
                  </a:lnTo>
                  <a:lnTo>
                    <a:pt x="328" y="459"/>
                  </a:lnTo>
                  <a:lnTo>
                    <a:pt x="328" y="458"/>
                  </a:lnTo>
                  <a:lnTo>
                    <a:pt x="328" y="457"/>
                  </a:lnTo>
                  <a:lnTo>
                    <a:pt x="328" y="456"/>
                  </a:lnTo>
                  <a:lnTo>
                    <a:pt x="327" y="456"/>
                  </a:lnTo>
                  <a:lnTo>
                    <a:pt x="327" y="455"/>
                  </a:lnTo>
                  <a:lnTo>
                    <a:pt x="327" y="454"/>
                  </a:lnTo>
                  <a:lnTo>
                    <a:pt x="327" y="453"/>
                  </a:lnTo>
                  <a:lnTo>
                    <a:pt x="326" y="452"/>
                  </a:lnTo>
                  <a:lnTo>
                    <a:pt x="326" y="452"/>
                  </a:lnTo>
                  <a:lnTo>
                    <a:pt x="326" y="451"/>
                  </a:lnTo>
                  <a:lnTo>
                    <a:pt x="326" y="450"/>
                  </a:lnTo>
                  <a:lnTo>
                    <a:pt x="325" y="449"/>
                  </a:lnTo>
                  <a:lnTo>
                    <a:pt x="325" y="448"/>
                  </a:lnTo>
                  <a:lnTo>
                    <a:pt x="325" y="447"/>
                  </a:lnTo>
                  <a:lnTo>
                    <a:pt x="325" y="447"/>
                  </a:lnTo>
                  <a:lnTo>
                    <a:pt x="325" y="446"/>
                  </a:lnTo>
                  <a:lnTo>
                    <a:pt x="325" y="445"/>
                  </a:lnTo>
                  <a:lnTo>
                    <a:pt x="324" y="444"/>
                  </a:lnTo>
                  <a:lnTo>
                    <a:pt x="324" y="444"/>
                  </a:lnTo>
                  <a:lnTo>
                    <a:pt x="307" y="447"/>
                  </a:lnTo>
                  <a:close/>
                  <a:moveTo>
                    <a:pt x="328" y="499"/>
                  </a:moveTo>
                  <a:lnTo>
                    <a:pt x="328" y="499"/>
                  </a:lnTo>
                  <a:lnTo>
                    <a:pt x="328" y="499"/>
                  </a:lnTo>
                  <a:lnTo>
                    <a:pt x="329" y="500"/>
                  </a:lnTo>
                  <a:lnTo>
                    <a:pt x="329" y="501"/>
                  </a:lnTo>
                  <a:lnTo>
                    <a:pt x="330" y="502"/>
                  </a:lnTo>
                  <a:lnTo>
                    <a:pt x="330" y="502"/>
                  </a:lnTo>
                  <a:lnTo>
                    <a:pt x="331" y="503"/>
                  </a:lnTo>
                  <a:lnTo>
                    <a:pt x="331" y="504"/>
                  </a:lnTo>
                  <a:lnTo>
                    <a:pt x="332" y="505"/>
                  </a:lnTo>
                  <a:lnTo>
                    <a:pt x="332" y="505"/>
                  </a:lnTo>
                  <a:lnTo>
                    <a:pt x="333" y="506"/>
                  </a:lnTo>
                  <a:lnTo>
                    <a:pt x="333" y="507"/>
                  </a:lnTo>
                  <a:lnTo>
                    <a:pt x="334" y="508"/>
                  </a:lnTo>
                  <a:lnTo>
                    <a:pt x="334" y="508"/>
                  </a:lnTo>
                  <a:lnTo>
                    <a:pt x="335" y="509"/>
                  </a:lnTo>
                  <a:lnTo>
                    <a:pt x="336" y="510"/>
                  </a:lnTo>
                  <a:lnTo>
                    <a:pt x="336" y="511"/>
                  </a:lnTo>
                  <a:lnTo>
                    <a:pt x="337" y="511"/>
                  </a:lnTo>
                  <a:lnTo>
                    <a:pt x="337" y="512"/>
                  </a:lnTo>
                  <a:lnTo>
                    <a:pt x="338" y="513"/>
                  </a:lnTo>
                  <a:lnTo>
                    <a:pt x="338" y="514"/>
                  </a:lnTo>
                  <a:lnTo>
                    <a:pt x="339" y="514"/>
                  </a:lnTo>
                  <a:lnTo>
                    <a:pt x="353" y="503"/>
                  </a:lnTo>
                  <a:lnTo>
                    <a:pt x="352" y="502"/>
                  </a:lnTo>
                  <a:lnTo>
                    <a:pt x="352" y="502"/>
                  </a:lnTo>
                  <a:lnTo>
                    <a:pt x="351" y="501"/>
                  </a:lnTo>
                  <a:lnTo>
                    <a:pt x="351" y="500"/>
                  </a:lnTo>
                  <a:lnTo>
                    <a:pt x="350" y="500"/>
                  </a:lnTo>
                  <a:lnTo>
                    <a:pt x="350" y="499"/>
                  </a:lnTo>
                  <a:lnTo>
                    <a:pt x="349" y="499"/>
                  </a:lnTo>
                  <a:lnTo>
                    <a:pt x="349" y="498"/>
                  </a:lnTo>
                  <a:lnTo>
                    <a:pt x="348" y="497"/>
                  </a:lnTo>
                  <a:lnTo>
                    <a:pt x="348" y="497"/>
                  </a:lnTo>
                  <a:lnTo>
                    <a:pt x="347" y="496"/>
                  </a:lnTo>
                  <a:lnTo>
                    <a:pt x="347" y="495"/>
                  </a:lnTo>
                  <a:lnTo>
                    <a:pt x="346" y="495"/>
                  </a:lnTo>
                  <a:lnTo>
                    <a:pt x="346" y="494"/>
                  </a:lnTo>
                  <a:lnTo>
                    <a:pt x="345" y="493"/>
                  </a:lnTo>
                  <a:lnTo>
                    <a:pt x="345" y="493"/>
                  </a:lnTo>
                  <a:lnTo>
                    <a:pt x="344" y="492"/>
                  </a:lnTo>
                  <a:lnTo>
                    <a:pt x="344" y="491"/>
                  </a:lnTo>
                  <a:lnTo>
                    <a:pt x="343" y="491"/>
                  </a:lnTo>
                  <a:lnTo>
                    <a:pt x="343" y="490"/>
                  </a:lnTo>
                  <a:lnTo>
                    <a:pt x="343" y="490"/>
                  </a:lnTo>
                  <a:lnTo>
                    <a:pt x="328" y="499"/>
                  </a:lnTo>
                  <a:close/>
                  <a:moveTo>
                    <a:pt x="366" y="540"/>
                  </a:moveTo>
                  <a:lnTo>
                    <a:pt x="366" y="540"/>
                  </a:lnTo>
                  <a:lnTo>
                    <a:pt x="366" y="540"/>
                  </a:lnTo>
                  <a:lnTo>
                    <a:pt x="367" y="541"/>
                  </a:lnTo>
                  <a:lnTo>
                    <a:pt x="368" y="541"/>
                  </a:lnTo>
                  <a:lnTo>
                    <a:pt x="369" y="542"/>
                  </a:lnTo>
                  <a:lnTo>
                    <a:pt x="369" y="542"/>
                  </a:lnTo>
                  <a:lnTo>
                    <a:pt x="370" y="543"/>
                  </a:lnTo>
                  <a:lnTo>
                    <a:pt x="371" y="543"/>
                  </a:lnTo>
                  <a:lnTo>
                    <a:pt x="372" y="544"/>
                  </a:lnTo>
                  <a:lnTo>
                    <a:pt x="372" y="544"/>
                  </a:lnTo>
                  <a:lnTo>
                    <a:pt x="373" y="545"/>
                  </a:lnTo>
                  <a:lnTo>
                    <a:pt x="374" y="545"/>
                  </a:lnTo>
                  <a:lnTo>
                    <a:pt x="375" y="546"/>
                  </a:lnTo>
                  <a:lnTo>
                    <a:pt x="375" y="546"/>
                  </a:lnTo>
                  <a:lnTo>
                    <a:pt x="376" y="547"/>
                  </a:lnTo>
                  <a:lnTo>
                    <a:pt x="377" y="547"/>
                  </a:lnTo>
                  <a:lnTo>
                    <a:pt x="378" y="548"/>
                  </a:lnTo>
                  <a:lnTo>
                    <a:pt x="379" y="548"/>
                  </a:lnTo>
                  <a:lnTo>
                    <a:pt x="379" y="549"/>
                  </a:lnTo>
                  <a:lnTo>
                    <a:pt x="380" y="549"/>
                  </a:lnTo>
                  <a:lnTo>
                    <a:pt x="381" y="550"/>
                  </a:lnTo>
                  <a:lnTo>
                    <a:pt x="382" y="550"/>
                  </a:lnTo>
                  <a:lnTo>
                    <a:pt x="390" y="535"/>
                  </a:lnTo>
                  <a:lnTo>
                    <a:pt x="390" y="534"/>
                  </a:lnTo>
                  <a:lnTo>
                    <a:pt x="389" y="534"/>
                  </a:lnTo>
                  <a:lnTo>
                    <a:pt x="388" y="534"/>
                  </a:lnTo>
                  <a:lnTo>
                    <a:pt x="388" y="533"/>
                  </a:lnTo>
                  <a:lnTo>
                    <a:pt x="387" y="533"/>
                  </a:lnTo>
                  <a:lnTo>
                    <a:pt x="386" y="532"/>
                  </a:lnTo>
                  <a:lnTo>
                    <a:pt x="385" y="532"/>
                  </a:lnTo>
                  <a:lnTo>
                    <a:pt x="385" y="531"/>
                  </a:lnTo>
                  <a:lnTo>
                    <a:pt x="384" y="531"/>
                  </a:lnTo>
                  <a:lnTo>
                    <a:pt x="383" y="531"/>
                  </a:lnTo>
                  <a:lnTo>
                    <a:pt x="383" y="530"/>
                  </a:lnTo>
                  <a:lnTo>
                    <a:pt x="382" y="530"/>
                  </a:lnTo>
                  <a:lnTo>
                    <a:pt x="381" y="529"/>
                  </a:lnTo>
                  <a:lnTo>
                    <a:pt x="381" y="529"/>
                  </a:lnTo>
                  <a:lnTo>
                    <a:pt x="380" y="528"/>
                  </a:lnTo>
                  <a:lnTo>
                    <a:pt x="379" y="528"/>
                  </a:lnTo>
                  <a:lnTo>
                    <a:pt x="379" y="527"/>
                  </a:lnTo>
                  <a:lnTo>
                    <a:pt x="378" y="527"/>
                  </a:lnTo>
                  <a:lnTo>
                    <a:pt x="377" y="526"/>
                  </a:lnTo>
                  <a:lnTo>
                    <a:pt x="377" y="526"/>
                  </a:lnTo>
                  <a:lnTo>
                    <a:pt x="376" y="526"/>
                  </a:lnTo>
                  <a:lnTo>
                    <a:pt x="366" y="540"/>
                  </a:lnTo>
                  <a:close/>
                  <a:moveTo>
                    <a:pt x="416" y="564"/>
                  </a:moveTo>
                  <a:lnTo>
                    <a:pt x="416" y="564"/>
                  </a:lnTo>
                  <a:lnTo>
                    <a:pt x="416" y="564"/>
                  </a:lnTo>
                  <a:lnTo>
                    <a:pt x="417" y="565"/>
                  </a:lnTo>
                  <a:lnTo>
                    <a:pt x="418" y="565"/>
                  </a:lnTo>
                  <a:lnTo>
                    <a:pt x="419" y="565"/>
                  </a:lnTo>
                  <a:lnTo>
                    <a:pt x="420" y="565"/>
                  </a:lnTo>
                  <a:lnTo>
                    <a:pt x="421" y="566"/>
                  </a:lnTo>
                  <a:lnTo>
                    <a:pt x="422" y="566"/>
                  </a:lnTo>
                  <a:lnTo>
                    <a:pt x="423" y="566"/>
                  </a:lnTo>
                  <a:lnTo>
                    <a:pt x="424" y="566"/>
                  </a:lnTo>
                  <a:lnTo>
                    <a:pt x="424" y="566"/>
                  </a:lnTo>
                  <a:lnTo>
                    <a:pt x="425" y="567"/>
                  </a:lnTo>
                  <a:lnTo>
                    <a:pt x="426" y="567"/>
                  </a:lnTo>
                  <a:lnTo>
                    <a:pt x="427" y="567"/>
                  </a:lnTo>
                  <a:lnTo>
                    <a:pt x="428" y="567"/>
                  </a:lnTo>
                  <a:lnTo>
                    <a:pt x="429" y="567"/>
                  </a:lnTo>
                  <a:lnTo>
                    <a:pt x="430" y="568"/>
                  </a:lnTo>
                  <a:lnTo>
                    <a:pt x="431" y="568"/>
                  </a:lnTo>
                  <a:lnTo>
                    <a:pt x="432" y="568"/>
                  </a:lnTo>
                  <a:lnTo>
                    <a:pt x="433" y="568"/>
                  </a:lnTo>
                  <a:lnTo>
                    <a:pt x="434" y="568"/>
                  </a:lnTo>
                  <a:lnTo>
                    <a:pt x="434" y="568"/>
                  </a:lnTo>
                  <a:lnTo>
                    <a:pt x="437" y="551"/>
                  </a:lnTo>
                  <a:lnTo>
                    <a:pt x="437" y="551"/>
                  </a:lnTo>
                  <a:lnTo>
                    <a:pt x="436" y="551"/>
                  </a:lnTo>
                  <a:lnTo>
                    <a:pt x="435" y="551"/>
                  </a:lnTo>
                  <a:lnTo>
                    <a:pt x="434" y="550"/>
                  </a:lnTo>
                  <a:lnTo>
                    <a:pt x="433" y="550"/>
                  </a:lnTo>
                  <a:lnTo>
                    <a:pt x="432" y="550"/>
                  </a:lnTo>
                  <a:lnTo>
                    <a:pt x="431" y="550"/>
                  </a:lnTo>
                  <a:lnTo>
                    <a:pt x="431" y="550"/>
                  </a:lnTo>
                  <a:lnTo>
                    <a:pt x="430" y="550"/>
                  </a:lnTo>
                  <a:lnTo>
                    <a:pt x="429" y="549"/>
                  </a:lnTo>
                  <a:lnTo>
                    <a:pt x="428" y="549"/>
                  </a:lnTo>
                  <a:lnTo>
                    <a:pt x="427" y="549"/>
                  </a:lnTo>
                  <a:lnTo>
                    <a:pt x="427" y="549"/>
                  </a:lnTo>
                  <a:lnTo>
                    <a:pt x="426" y="549"/>
                  </a:lnTo>
                  <a:lnTo>
                    <a:pt x="425" y="548"/>
                  </a:lnTo>
                  <a:lnTo>
                    <a:pt x="424" y="548"/>
                  </a:lnTo>
                  <a:lnTo>
                    <a:pt x="423" y="548"/>
                  </a:lnTo>
                  <a:lnTo>
                    <a:pt x="422" y="548"/>
                  </a:lnTo>
                  <a:lnTo>
                    <a:pt x="422" y="548"/>
                  </a:lnTo>
                  <a:lnTo>
                    <a:pt x="421" y="547"/>
                  </a:lnTo>
                  <a:lnTo>
                    <a:pt x="421" y="547"/>
                  </a:lnTo>
                  <a:lnTo>
                    <a:pt x="416" y="564"/>
                  </a:lnTo>
                  <a:close/>
                  <a:moveTo>
                    <a:pt x="471" y="569"/>
                  </a:moveTo>
                  <a:lnTo>
                    <a:pt x="471" y="569"/>
                  </a:lnTo>
                  <a:lnTo>
                    <a:pt x="472" y="569"/>
                  </a:lnTo>
                  <a:lnTo>
                    <a:pt x="473" y="569"/>
                  </a:lnTo>
                  <a:lnTo>
                    <a:pt x="474" y="569"/>
                  </a:lnTo>
                  <a:lnTo>
                    <a:pt x="475" y="569"/>
                  </a:lnTo>
                  <a:lnTo>
                    <a:pt x="476" y="569"/>
                  </a:lnTo>
                  <a:lnTo>
                    <a:pt x="477" y="569"/>
                  </a:lnTo>
                  <a:lnTo>
                    <a:pt x="478" y="569"/>
                  </a:lnTo>
                  <a:lnTo>
                    <a:pt x="479" y="568"/>
                  </a:lnTo>
                  <a:lnTo>
                    <a:pt x="480" y="568"/>
                  </a:lnTo>
                  <a:lnTo>
                    <a:pt x="480" y="568"/>
                  </a:lnTo>
                  <a:lnTo>
                    <a:pt x="481" y="568"/>
                  </a:lnTo>
                  <a:lnTo>
                    <a:pt x="482" y="568"/>
                  </a:lnTo>
                  <a:lnTo>
                    <a:pt x="483" y="568"/>
                  </a:lnTo>
                  <a:lnTo>
                    <a:pt x="484" y="568"/>
                  </a:lnTo>
                  <a:lnTo>
                    <a:pt x="485" y="567"/>
                  </a:lnTo>
                  <a:lnTo>
                    <a:pt x="486" y="567"/>
                  </a:lnTo>
                  <a:lnTo>
                    <a:pt x="487" y="567"/>
                  </a:lnTo>
                  <a:lnTo>
                    <a:pt x="488" y="567"/>
                  </a:lnTo>
                  <a:lnTo>
                    <a:pt x="489" y="567"/>
                  </a:lnTo>
                  <a:lnTo>
                    <a:pt x="490" y="566"/>
                  </a:lnTo>
                  <a:lnTo>
                    <a:pt x="490" y="566"/>
                  </a:lnTo>
                  <a:lnTo>
                    <a:pt x="486" y="549"/>
                  </a:lnTo>
                  <a:lnTo>
                    <a:pt x="486" y="549"/>
                  </a:lnTo>
                  <a:lnTo>
                    <a:pt x="485" y="549"/>
                  </a:lnTo>
                  <a:lnTo>
                    <a:pt x="485" y="550"/>
                  </a:lnTo>
                  <a:lnTo>
                    <a:pt x="484" y="550"/>
                  </a:lnTo>
                  <a:lnTo>
                    <a:pt x="483" y="550"/>
                  </a:lnTo>
                  <a:lnTo>
                    <a:pt x="482" y="550"/>
                  </a:lnTo>
                  <a:lnTo>
                    <a:pt x="481" y="550"/>
                  </a:lnTo>
                  <a:lnTo>
                    <a:pt x="480" y="550"/>
                  </a:lnTo>
                  <a:lnTo>
                    <a:pt x="479" y="551"/>
                  </a:lnTo>
                  <a:lnTo>
                    <a:pt x="479" y="551"/>
                  </a:lnTo>
                  <a:lnTo>
                    <a:pt x="478" y="551"/>
                  </a:lnTo>
                  <a:lnTo>
                    <a:pt x="477" y="551"/>
                  </a:lnTo>
                  <a:lnTo>
                    <a:pt x="476" y="551"/>
                  </a:lnTo>
                  <a:lnTo>
                    <a:pt x="475" y="551"/>
                  </a:lnTo>
                  <a:lnTo>
                    <a:pt x="474" y="551"/>
                  </a:lnTo>
                  <a:lnTo>
                    <a:pt x="474" y="551"/>
                  </a:lnTo>
                  <a:lnTo>
                    <a:pt x="473" y="551"/>
                  </a:lnTo>
                  <a:lnTo>
                    <a:pt x="472" y="552"/>
                  </a:lnTo>
                  <a:lnTo>
                    <a:pt x="471" y="552"/>
                  </a:lnTo>
                  <a:lnTo>
                    <a:pt x="470" y="552"/>
                  </a:lnTo>
                  <a:lnTo>
                    <a:pt x="470" y="552"/>
                  </a:lnTo>
                  <a:lnTo>
                    <a:pt x="471" y="569"/>
                  </a:lnTo>
                  <a:close/>
                  <a:moveTo>
                    <a:pt x="525" y="554"/>
                  </a:moveTo>
                  <a:lnTo>
                    <a:pt x="525" y="554"/>
                  </a:lnTo>
                  <a:lnTo>
                    <a:pt x="525" y="554"/>
                  </a:lnTo>
                  <a:lnTo>
                    <a:pt x="526" y="554"/>
                  </a:lnTo>
                  <a:lnTo>
                    <a:pt x="527" y="553"/>
                  </a:lnTo>
                  <a:lnTo>
                    <a:pt x="528" y="553"/>
                  </a:lnTo>
                  <a:lnTo>
                    <a:pt x="529" y="552"/>
                  </a:lnTo>
                  <a:lnTo>
                    <a:pt x="529" y="552"/>
                  </a:lnTo>
                  <a:lnTo>
                    <a:pt x="530" y="551"/>
                  </a:lnTo>
                  <a:lnTo>
                    <a:pt x="531" y="551"/>
                  </a:lnTo>
                  <a:lnTo>
                    <a:pt x="532" y="551"/>
                  </a:lnTo>
                  <a:lnTo>
                    <a:pt x="533" y="550"/>
                  </a:lnTo>
                  <a:lnTo>
                    <a:pt x="533" y="550"/>
                  </a:lnTo>
                  <a:lnTo>
                    <a:pt x="534" y="549"/>
                  </a:lnTo>
                  <a:lnTo>
                    <a:pt x="535" y="549"/>
                  </a:lnTo>
                  <a:lnTo>
                    <a:pt x="536" y="548"/>
                  </a:lnTo>
                  <a:lnTo>
                    <a:pt x="537" y="548"/>
                  </a:lnTo>
                  <a:lnTo>
                    <a:pt x="537" y="547"/>
                  </a:lnTo>
                  <a:lnTo>
                    <a:pt x="538" y="547"/>
                  </a:lnTo>
                  <a:lnTo>
                    <a:pt x="539" y="546"/>
                  </a:lnTo>
                  <a:lnTo>
                    <a:pt x="540" y="546"/>
                  </a:lnTo>
                  <a:lnTo>
                    <a:pt x="540" y="545"/>
                  </a:lnTo>
                  <a:lnTo>
                    <a:pt x="541" y="545"/>
                  </a:lnTo>
                  <a:lnTo>
                    <a:pt x="532" y="530"/>
                  </a:lnTo>
                  <a:lnTo>
                    <a:pt x="531" y="531"/>
                  </a:lnTo>
                  <a:lnTo>
                    <a:pt x="530" y="531"/>
                  </a:lnTo>
                  <a:lnTo>
                    <a:pt x="530" y="531"/>
                  </a:lnTo>
                  <a:lnTo>
                    <a:pt x="529" y="532"/>
                  </a:lnTo>
                  <a:lnTo>
                    <a:pt x="528" y="532"/>
                  </a:lnTo>
                  <a:lnTo>
                    <a:pt x="527" y="533"/>
                  </a:lnTo>
                  <a:lnTo>
                    <a:pt x="527" y="533"/>
                  </a:lnTo>
                  <a:lnTo>
                    <a:pt x="526" y="534"/>
                  </a:lnTo>
                  <a:lnTo>
                    <a:pt x="525" y="534"/>
                  </a:lnTo>
                  <a:lnTo>
                    <a:pt x="525" y="534"/>
                  </a:lnTo>
                  <a:lnTo>
                    <a:pt x="524" y="535"/>
                  </a:lnTo>
                  <a:lnTo>
                    <a:pt x="523" y="535"/>
                  </a:lnTo>
                  <a:lnTo>
                    <a:pt x="522" y="536"/>
                  </a:lnTo>
                  <a:lnTo>
                    <a:pt x="522" y="536"/>
                  </a:lnTo>
                  <a:lnTo>
                    <a:pt x="521" y="536"/>
                  </a:lnTo>
                  <a:lnTo>
                    <a:pt x="520" y="537"/>
                  </a:lnTo>
                  <a:lnTo>
                    <a:pt x="520" y="537"/>
                  </a:lnTo>
                  <a:lnTo>
                    <a:pt x="519" y="538"/>
                  </a:lnTo>
                  <a:lnTo>
                    <a:pt x="518" y="538"/>
                  </a:lnTo>
                  <a:lnTo>
                    <a:pt x="517" y="538"/>
                  </a:lnTo>
                  <a:lnTo>
                    <a:pt x="517" y="538"/>
                  </a:lnTo>
                  <a:lnTo>
                    <a:pt x="525" y="554"/>
                  </a:lnTo>
                  <a:close/>
                  <a:moveTo>
                    <a:pt x="570" y="521"/>
                  </a:moveTo>
                  <a:lnTo>
                    <a:pt x="570" y="521"/>
                  </a:lnTo>
                  <a:lnTo>
                    <a:pt x="570" y="520"/>
                  </a:lnTo>
                  <a:lnTo>
                    <a:pt x="570" y="520"/>
                  </a:lnTo>
                  <a:lnTo>
                    <a:pt x="571" y="519"/>
                  </a:lnTo>
                  <a:lnTo>
                    <a:pt x="572" y="518"/>
                  </a:lnTo>
                  <a:lnTo>
                    <a:pt x="572" y="518"/>
                  </a:lnTo>
                  <a:lnTo>
                    <a:pt x="573" y="517"/>
                  </a:lnTo>
                  <a:lnTo>
                    <a:pt x="574" y="516"/>
                  </a:lnTo>
                  <a:lnTo>
                    <a:pt x="574" y="516"/>
                  </a:lnTo>
                  <a:lnTo>
                    <a:pt x="575" y="515"/>
                  </a:lnTo>
                  <a:lnTo>
                    <a:pt x="575" y="514"/>
                  </a:lnTo>
                  <a:lnTo>
                    <a:pt x="576" y="514"/>
                  </a:lnTo>
                  <a:lnTo>
                    <a:pt x="576" y="513"/>
                  </a:lnTo>
                  <a:lnTo>
                    <a:pt x="577" y="512"/>
                  </a:lnTo>
                  <a:lnTo>
                    <a:pt x="578" y="511"/>
                  </a:lnTo>
                  <a:lnTo>
                    <a:pt x="578" y="511"/>
                  </a:lnTo>
                  <a:lnTo>
                    <a:pt x="579" y="510"/>
                  </a:lnTo>
                  <a:lnTo>
                    <a:pt x="579" y="509"/>
                  </a:lnTo>
                  <a:lnTo>
                    <a:pt x="580" y="508"/>
                  </a:lnTo>
                  <a:lnTo>
                    <a:pt x="580" y="508"/>
                  </a:lnTo>
                  <a:lnTo>
                    <a:pt x="581" y="507"/>
                  </a:lnTo>
                  <a:lnTo>
                    <a:pt x="581" y="506"/>
                  </a:lnTo>
                  <a:lnTo>
                    <a:pt x="567" y="496"/>
                  </a:lnTo>
                  <a:lnTo>
                    <a:pt x="567" y="497"/>
                  </a:lnTo>
                  <a:lnTo>
                    <a:pt x="566" y="497"/>
                  </a:lnTo>
                  <a:lnTo>
                    <a:pt x="566" y="498"/>
                  </a:lnTo>
                  <a:lnTo>
                    <a:pt x="565" y="499"/>
                  </a:lnTo>
                  <a:lnTo>
                    <a:pt x="565" y="499"/>
                  </a:lnTo>
                  <a:lnTo>
                    <a:pt x="564" y="500"/>
                  </a:lnTo>
                  <a:lnTo>
                    <a:pt x="564" y="500"/>
                  </a:lnTo>
                  <a:lnTo>
                    <a:pt x="563" y="501"/>
                  </a:lnTo>
                  <a:lnTo>
                    <a:pt x="563" y="502"/>
                  </a:lnTo>
                  <a:lnTo>
                    <a:pt x="562" y="502"/>
                  </a:lnTo>
                  <a:lnTo>
                    <a:pt x="562" y="503"/>
                  </a:lnTo>
                  <a:lnTo>
                    <a:pt x="561" y="504"/>
                  </a:lnTo>
                  <a:lnTo>
                    <a:pt x="561" y="504"/>
                  </a:lnTo>
                  <a:lnTo>
                    <a:pt x="560" y="505"/>
                  </a:lnTo>
                  <a:lnTo>
                    <a:pt x="560" y="505"/>
                  </a:lnTo>
                  <a:lnTo>
                    <a:pt x="559" y="506"/>
                  </a:lnTo>
                  <a:lnTo>
                    <a:pt x="559" y="507"/>
                  </a:lnTo>
                  <a:lnTo>
                    <a:pt x="558" y="507"/>
                  </a:lnTo>
                  <a:lnTo>
                    <a:pt x="557" y="508"/>
                  </a:lnTo>
                  <a:lnTo>
                    <a:pt x="557" y="509"/>
                  </a:lnTo>
                  <a:lnTo>
                    <a:pt x="557" y="509"/>
                  </a:lnTo>
                  <a:lnTo>
                    <a:pt x="570" y="521"/>
                  </a:lnTo>
                  <a:close/>
                  <a:moveTo>
                    <a:pt x="599" y="474"/>
                  </a:moveTo>
                  <a:lnTo>
                    <a:pt x="599" y="474"/>
                  </a:lnTo>
                  <a:lnTo>
                    <a:pt x="600" y="473"/>
                  </a:lnTo>
                  <a:lnTo>
                    <a:pt x="600" y="472"/>
                  </a:lnTo>
                  <a:lnTo>
                    <a:pt x="600" y="471"/>
                  </a:lnTo>
                  <a:lnTo>
                    <a:pt x="601" y="470"/>
                  </a:lnTo>
                  <a:lnTo>
                    <a:pt x="601" y="469"/>
                  </a:lnTo>
                  <a:lnTo>
                    <a:pt x="601" y="469"/>
                  </a:lnTo>
                  <a:lnTo>
                    <a:pt x="602" y="468"/>
                  </a:lnTo>
                  <a:lnTo>
                    <a:pt x="602" y="467"/>
                  </a:lnTo>
                  <a:lnTo>
                    <a:pt x="602" y="466"/>
                  </a:lnTo>
                  <a:lnTo>
                    <a:pt x="603" y="465"/>
                  </a:lnTo>
                  <a:lnTo>
                    <a:pt x="603" y="464"/>
                  </a:lnTo>
                  <a:lnTo>
                    <a:pt x="603" y="463"/>
                  </a:lnTo>
                  <a:lnTo>
                    <a:pt x="603" y="462"/>
                  </a:lnTo>
                  <a:lnTo>
                    <a:pt x="604" y="461"/>
                  </a:lnTo>
                  <a:lnTo>
                    <a:pt x="604" y="461"/>
                  </a:lnTo>
                  <a:lnTo>
                    <a:pt x="604" y="460"/>
                  </a:lnTo>
                  <a:lnTo>
                    <a:pt x="604" y="459"/>
                  </a:lnTo>
                  <a:lnTo>
                    <a:pt x="605" y="458"/>
                  </a:lnTo>
                  <a:lnTo>
                    <a:pt x="605" y="457"/>
                  </a:lnTo>
                  <a:lnTo>
                    <a:pt x="605" y="456"/>
                  </a:lnTo>
                  <a:lnTo>
                    <a:pt x="605" y="456"/>
                  </a:lnTo>
                  <a:lnTo>
                    <a:pt x="588" y="451"/>
                  </a:lnTo>
                  <a:lnTo>
                    <a:pt x="588" y="452"/>
                  </a:lnTo>
                  <a:lnTo>
                    <a:pt x="588" y="452"/>
                  </a:lnTo>
                  <a:lnTo>
                    <a:pt x="588" y="453"/>
                  </a:lnTo>
                  <a:lnTo>
                    <a:pt x="588" y="454"/>
                  </a:lnTo>
                  <a:lnTo>
                    <a:pt x="587" y="455"/>
                  </a:lnTo>
                  <a:lnTo>
                    <a:pt x="587" y="456"/>
                  </a:lnTo>
                  <a:lnTo>
                    <a:pt x="587" y="456"/>
                  </a:lnTo>
                  <a:lnTo>
                    <a:pt x="587" y="457"/>
                  </a:lnTo>
                  <a:lnTo>
                    <a:pt x="586" y="458"/>
                  </a:lnTo>
                  <a:lnTo>
                    <a:pt x="586" y="459"/>
                  </a:lnTo>
                  <a:lnTo>
                    <a:pt x="586" y="459"/>
                  </a:lnTo>
                  <a:lnTo>
                    <a:pt x="586" y="460"/>
                  </a:lnTo>
                  <a:lnTo>
                    <a:pt x="585" y="461"/>
                  </a:lnTo>
                  <a:lnTo>
                    <a:pt x="585" y="462"/>
                  </a:lnTo>
                  <a:lnTo>
                    <a:pt x="585" y="463"/>
                  </a:lnTo>
                  <a:lnTo>
                    <a:pt x="584" y="463"/>
                  </a:lnTo>
                  <a:lnTo>
                    <a:pt x="584" y="464"/>
                  </a:lnTo>
                  <a:lnTo>
                    <a:pt x="584" y="465"/>
                  </a:lnTo>
                  <a:lnTo>
                    <a:pt x="584" y="466"/>
                  </a:lnTo>
                  <a:lnTo>
                    <a:pt x="583" y="467"/>
                  </a:lnTo>
                  <a:lnTo>
                    <a:pt x="583" y="467"/>
                  </a:lnTo>
                  <a:lnTo>
                    <a:pt x="599" y="474"/>
                  </a:lnTo>
                  <a:close/>
                  <a:moveTo>
                    <a:pt x="610" y="419"/>
                  </a:moveTo>
                  <a:lnTo>
                    <a:pt x="610" y="419"/>
                  </a:lnTo>
                  <a:lnTo>
                    <a:pt x="610" y="419"/>
                  </a:lnTo>
                  <a:lnTo>
                    <a:pt x="610" y="418"/>
                  </a:lnTo>
                  <a:lnTo>
                    <a:pt x="610" y="417"/>
                  </a:lnTo>
                  <a:lnTo>
                    <a:pt x="610" y="416"/>
                  </a:lnTo>
                  <a:lnTo>
                    <a:pt x="610" y="415"/>
                  </a:lnTo>
                  <a:lnTo>
                    <a:pt x="610" y="414"/>
                  </a:lnTo>
                  <a:lnTo>
                    <a:pt x="610" y="413"/>
                  </a:lnTo>
                  <a:lnTo>
                    <a:pt x="610" y="412"/>
                  </a:lnTo>
                  <a:lnTo>
                    <a:pt x="610" y="411"/>
                  </a:lnTo>
                  <a:lnTo>
                    <a:pt x="610" y="410"/>
                  </a:lnTo>
                  <a:lnTo>
                    <a:pt x="610" y="409"/>
                  </a:lnTo>
                  <a:lnTo>
                    <a:pt x="610" y="408"/>
                  </a:lnTo>
                  <a:lnTo>
                    <a:pt x="610" y="407"/>
                  </a:lnTo>
                  <a:lnTo>
                    <a:pt x="610" y="406"/>
                  </a:lnTo>
                  <a:lnTo>
                    <a:pt x="610" y="405"/>
                  </a:lnTo>
                  <a:lnTo>
                    <a:pt x="610" y="404"/>
                  </a:lnTo>
                  <a:lnTo>
                    <a:pt x="610" y="403"/>
                  </a:lnTo>
                  <a:lnTo>
                    <a:pt x="610" y="402"/>
                  </a:lnTo>
                  <a:lnTo>
                    <a:pt x="609" y="401"/>
                  </a:lnTo>
                  <a:lnTo>
                    <a:pt x="609" y="400"/>
                  </a:lnTo>
                  <a:lnTo>
                    <a:pt x="592" y="402"/>
                  </a:lnTo>
                  <a:lnTo>
                    <a:pt x="592" y="403"/>
                  </a:lnTo>
                  <a:lnTo>
                    <a:pt x="592" y="404"/>
                  </a:lnTo>
                  <a:lnTo>
                    <a:pt x="592" y="405"/>
                  </a:lnTo>
                  <a:lnTo>
                    <a:pt x="592" y="406"/>
                  </a:lnTo>
                  <a:lnTo>
                    <a:pt x="592" y="406"/>
                  </a:lnTo>
                  <a:lnTo>
                    <a:pt x="592" y="407"/>
                  </a:lnTo>
                  <a:lnTo>
                    <a:pt x="592" y="408"/>
                  </a:lnTo>
                  <a:lnTo>
                    <a:pt x="592" y="409"/>
                  </a:lnTo>
                  <a:lnTo>
                    <a:pt x="592" y="410"/>
                  </a:lnTo>
                  <a:lnTo>
                    <a:pt x="593" y="411"/>
                  </a:lnTo>
                  <a:lnTo>
                    <a:pt x="593" y="412"/>
                  </a:lnTo>
                  <a:lnTo>
                    <a:pt x="593" y="412"/>
                  </a:lnTo>
                  <a:lnTo>
                    <a:pt x="593" y="413"/>
                  </a:lnTo>
                  <a:lnTo>
                    <a:pt x="593" y="414"/>
                  </a:lnTo>
                  <a:lnTo>
                    <a:pt x="593" y="415"/>
                  </a:lnTo>
                  <a:lnTo>
                    <a:pt x="593" y="416"/>
                  </a:lnTo>
                  <a:lnTo>
                    <a:pt x="593" y="417"/>
                  </a:lnTo>
                  <a:lnTo>
                    <a:pt x="593" y="418"/>
                  </a:lnTo>
                  <a:lnTo>
                    <a:pt x="593" y="419"/>
                  </a:lnTo>
                  <a:lnTo>
                    <a:pt x="593" y="419"/>
                  </a:lnTo>
                  <a:lnTo>
                    <a:pt x="610" y="419"/>
                  </a:lnTo>
                  <a:close/>
                  <a:moveTo>
                    <a:pt x="601" y="364"/>
                  </a:moveTo>
                  <a:lnTo>
                    <a:pt x="601" y="364"/>
                  </a:lnTo>
                  <a:lnTo>
                    <a:pt x="601" y="363"/>
                  </a:lnTo>
                  <a:lnTo>
                    <a:pt x="600" y="362"/>
                  </a:lnTo>
                  <a:lnTo>
                    <a:pt x="600" y="362"/>
                  </a:lnTo>
                  <a:lnTo>
                    <a:pt x="600" y="361"/>
                  </a:lnTo>
                  <a:lnTo>
                    <a:pt x="599" y="360"/>
                  </a:lnTo>
                  <a:lnTo>
                    <a:pt x="599" y="359"/>
                  </a:lnTo>
                  <a:lnTo>
                    <a:pt x="599" y="358"/>
                  </a:lnTo>
                  <a:lnTo>
                    <a:pt x="598" y="357"/>
                  </a:lnTo>
                  <a:lnTo>
                    <a:pt x="598" y="356"/>
                  </a:lnTo>
                  <a:lnTo>
                    <a:pt x="598" y="356"/>
                  </a:lnTo>
                  <a:lnTo>
                    <a:pt x="597" y="355"/>
                  </a:lnTo>
                  <a:lnTo>
                    <a:pt x="597" y="354"/>
                  </a:lnTo>
                  <a:lnTo>
                    <a:pt x="596" y="353"/>
                  </a:lnTo>
                  <a:lnTo>
                    <a:pt x="596" y="352"/>
                  </a:lnTo>
                  <a:lnTo>
                    <a:pt x="596" y="351"/>
                  </a:lnTo>
                  <a:lnTo>
                    <a:pt x="595" y="350"/>
                  </a:lnTo>
                  <a:lnTo>
                    <a:pt x="595" y="350"/>
                  </a:lnTo>
                  <a:lnTo>
                    <a:pt x="594" y="349"/>
                  </a:lnTo>
                  <a:lnTo>
                    <a:pt x="594" y="348"/>
                  </a:lnTo>
                  <a:lnTo>
                    <a:pt x="594" y="347"/>
                  </a:lnTo>
                  <a:lnTo>
                    <a:pt x="593" y="347"/>
                  </a:lnTo>
                  <a:lnTo>
                    <a:pt x="578" y="355"/>
                  </a:lnTo>
                  <a:lnTo>
                    <a:pt x="578" y="355"/>
                  </a:lnTo>
                  <a:lnTo>
                    <a:pt x="578" y="356"/>
                  </a:lnTo>
                  <a:lnTo>
                    <a:pt x="579" y="357"/>
                  </a:lnTo>
                  <a:lnTo>
                    <a:pt x="579" y="357"/>
                  </a:lnTo>
                  <a:lnTo>
                    <a:pt x="579" y="358"/>
                  </a:lnTo>
                  <a:lnTo>
                    <a:pt x="580" y="359"/>
                  </a:lnTo>
                  <a:lnTo>
                    <a:pt x="580" y="360"/>
                  </a:lnTo>
                  <a:lnTo>
                    <a:pt x="580" y="360"/>
                  </a:lnTo>
                  <a:lnTo>
                    <a:pt x="581" y="361"/>
                  </a:lnTo>
                  <a:lnTo>
                    <a:pt x="581" y="362"/>
                  </a:lnTo>
                  <a:lnTo>
                    <a:pt x="581" y="363"/>
                  </a:lnTo>
                  <a:lnTo>
                    <a:pt x="582" y="363"/>
                  </a:lnTo>
                  <a:lnTo>
                    <a:pt x="582" y="364"/>
                  </a:lnTo>
                  <a:lnTo>
                    <a:pt x="582" y="365"/>
                  </a:lnTo>
                  <a:lnTo>
                    <a:pt x="583" y="366"/>
                  </a:lnTo>
                  <a:lnTo>
                    <a:pt x="583" y="366"/>
                  </a:lnTo>
                  <a:lnTo>
                    <a:pt x="583" y="367"/>
                  </a:lnTo>
                  <a:lnTo>
                    <a:pt x="584" y="368"/>
                  </a:lnTo>
                  <a:lnTo>
                    <a:pt x="584" y="369"/>
                  </a:lnTo>
                  <a:lnTo>
                    <a:pt x="584" y="369"/>
                  </a:lnTo>
                  <a:lnTo>
                    <a:pt x="584" y="370"/>
                  </a:lnTo>
                  <a:lnTo>
                    <a:pt x="601" y="364"/>
                  </a:lnTo>
                  <a:close/>
                  <a:moveTo>
                    <a:pt x="573" y="316"/>
                  </a:moveTo>
                  <a:lnTo>
                    <a:pt x="573" y="316"/>
                  </a:lnTo>
                  <a:lnTo>
                    <a:pt x="572" y="316"/>
                  </a:lnTo>
                  <a:lnTo>
                    <a:pt x="572" y="315"/>
                  </a:lnTo>
                  <a:lnTo>
                    <a:pt x="571" y="315"/>
                  </a:lnTo>
                  <a:lnTo>
                    <a:pt x="570" y="314"/>
                  </a:lnTo>
                  <a:lnTo>
                    <a:pt x="570" y="313"/>
                  </a:lnTo>
                  <a:lnTo>
                    <a:pt x="569" y="313"/>
                  </a:lnTo>
                  <a:lnTo>
                    <a:pt x="569" y="312"/>
                  </a:lnTo>
                  <a:lnTo>
                    <a:pt x="568" y="311"/>
                  </a:lnTo>
                  <a:lnTo>
                    <a:pt x="567" y="311"/>
                  </a:lnTo>
                  <a:lnTo>
                    <a:pt x="567" y="310"/>
                  </a:lnTo>
                  <a:lnTo>
                    <a:pt x="566" y="309"/>
                  </a:lnTo>
                  <a:lnTo>
                    <a:pt x="565" y="309"/>
                  </a:lnTo>
                  <a:lnTo>
                    <a:pt x="565" y="308"/>
                  </a:lnTo>
                  <a:lnTo>
                    <a:pt x="564" y="307"/>
                  </a:lnTo>
                  <a:lnTo>
                    <a:pt x="563" y="307"/>
                  </a:lnTo>
                  <a:lnTo>
                    <a:pt x="563" y="306"/>
                  </a:lnTo>
                  <a:lnTo>
                    <a:pt x="562" y="305"/>
                  </a:lnTo>
                  <a:lnTo>
                    <a:pt x="561" y="305"/>
                  </a:lnTo>
                  <a:lnTo>
                    <a:pt x="561" y="304"/>
                  </a:lnTo>
                  <a:lnTo>
                    <a:pt x="560" y="304"/>
                  </a:lnTo>
                  <a:lnTo>
                    <a:pt x="559" y="303"/>
                  </a:lnTo>
                  <a:lnTo>
                    <a:pt x="548" y="316"/>
                  </a:lnTo>
                  <a:lnTo>
                    <a:pt x="548" y="317"/>
                  </a:lnTo>
                  <a:lnTo>
                    <a:pt x="549" y="317"/>
                  </a:lnTo>
                  <a:lnTo>
                    <a:pt x="549" y="318"/>
                  </a:lnTo>
                  <a:lnTo>
                    <a:pt x="550" y="318"/>
                  </a:lnTo>
                  <a:lnTo>
                    <a:pt x="551" y="319"/>
                  </a:lnTo>
                  <a:lnTo>
                    <a:pt x="551" y="319"/>
                  </a:lnTo>
                  <a:lnTo>
                    <a:pt x="552" y="320"/>
                  </a:lnTo>
                  <a:lnTo>
                    <a:pt x="552" y="320"/>
                  </a:lnTo>
                  <a:lnTo>
                    <a:pt x="553" y="321"/>
                  </a:lnTo>
                  <a:lnTo>
                    <a:pt x="554" y="322"/>
                  </a:lnTo>
                  <a:lnTo>
                    <a:pt x="554" y="322"/>
                  </a:lnTo>
                  <a:lnTo>
                    <a:pt x="555" y="323"/>
                  </a:lnTo>
                  <a:lnTo>
                    <a:pt x="555" y="323"/>
                  </a:lnTo>
                  <a:lnTo>
                    <a:pt x="556" y="324"/>
                  </a:lnTo>
                  <a:lnTo>
                    <a:pt x="556" y="325"/>
                  </a:lnTo>
                  <a:lnTo>
                    <a:pt x="557" y="325"/>
                  </a:lnTo>
                  <a:lnTo>
                    <a:pt x="557" y="326"/>
                  </a:lnTo>
                  <a:lnTo>
                    <a:pt x="558" y="326"/>
                  </a:lnTo>
                  <a:lnTo>
                    <a:pt x="559" y="327"/>
                  </a:lnTo>
                  <a:lnTo>
                    <a:pt x="559" y="328"/>
                  </a:lnTo>
                  <a:lnTo>
                    <a:pt x="559" y="328"/>
                  </a:lnTo>
                  <a:lnTo>
                    <a:pt x="573" y="316"/>
                  </a:lnTo>
                  <a:close/>
                  <a:moveTo>
                    <a:pt x="529" y="282"/>
                  </a:moveTo>
                  <a:lnTo>
                    <a:pt x="529" y="282"/>
                  </a:lnTo>
                  <a:lnTo>
                    <a:pt x="529" y="281"/>
                  </a:lnTo>
                  <a:lnTo>
                    <a:pt x="528" y="281"/>
                  </a:lnTo>
                  <a:lnTo>
                    <a:pt x="527" y="280"/>
                  </a:lnTo>
                  <a:lnTo>
                    <a:pt x="526" y="280"/>
                  </a:lnTo>
                  <a:lnTo>
                    <a:pt x="525" y="280"/>
                  </a:lnTo>
                  <a:lnTo>
                    <a:pt x="524" y="279"/>
                  </a:lnTo>
                  <a:lnTo>
                    <a:pt x="524" y="279"/>
                  </a:lnTo>
                  <a:lnTo>
                    <a:pt x="523" y="278"/>
                  </a:lnTo>
                  <a:lnTo>
                    <a:pt x="522" y="278"/>
                  </a:lnTo>
                  <a:lnTo>
                    <a:pt x="521" y="278"/>
                  </a:lnTo>
                  <a:lnTo>
                    <a:pt x="520" y="277"/>
                  </a:lnTo>
                  <a:lnTo>
                    <a:pt x="519" y="277"/>
                  </a:lnTo>
                  <a:lnTo>
                    <a:pt x="518" y="277"/>
                  </a:lnTo>
                  <a:lnTo>
                    <a:pt x="518" y="276"/>
                  </a:lnTo>
                  <a:lnTo>
                    <a:pt x="517" y="276"/>
                  </a:lnTo>
                  <a:lnTo>
                    <a:pt x="516" y="275"/>
                  </a:lnTo>
                  <a:lnTo>
                    <a:pt x="515" y="275"/>
                  </a:lnTo>
                  <a:lnTo>
                    <a:pt x="514" y="275"/>
                  </a:lnTo>
                  <a:lnTo>
                    <a:pt x="513" y="274"/>
                  </a:lnTo>
                  <a:lnTo>
                    <a:pt x="512" y="274"/>
                  </a:lnTo>
                  <a:lnTo>
                    <a:pt x="512" y="274"/>
                  </a:lnTo>
                  <a:lnTo>
                    <a:pt x="506" y="290"/>
                  </a:lnTo>
                  <a:lnTo>
                    <a:pt x="506" y="290"/>
                  </a:lnTo>
                  <a:lnTo>
                    <a:pt x="507" y="291"/>
                  </a:lnTo>
                  <a:lnTo>
                    <a:pt x="508" y="291"/>
                  </a:lnTo>
                  <a:lnTo>
                    <a:pt x="508" y="291"/>
                  </a:lnTo>
                  <a:lnTo>
                    <a:pt x="509" y="292"/>
                  </a:lnTo>
                  <a:lnTo>
                    <a:pt x="510" y="292"/>
                  </a:lnTo>
                  <a:lnTo>
                    <a:pt x="511" y="292"/>
                  </a:lnTo>
                  <a:lnTo>
                    <a:pt x="511" y="293"/>
                  </a:lnTo>
                  <a:lnTo>
                    <a:pt x="512" y="293"/>
                  </a:lnTo>
                  <a:lnTo>
                    <a:pt x="513" y="293"/>
                  </a:lnTo>
                  <a:lnTo>
                    <a:pt x="514" y="294"/>
                  </a:lnTo>
                  <a:lnTo>
                    <a:pt x="514" y="294"/>
                  </a:lnTo>
                  <a:lnTo>
                    <a:pt x="515" y="294"/>
                  </a:lnTo>
                  <a:lnTo>
                    <a:pt x="516" y="295"/>
                  </a:lnTo>
                  <a:lnTo>
                    <a:pt x="517" y="295"/>
                  </a:lnTo>
                  <a:lnTo>
                    <a:pt x="517" y="295"/>
                  </a:lnTo>
                  <a:lnTo>
                    <a:pt x="518" y="296"/>
                  </a:lnTo>
                  <a:lnTo>
                    <a:pt x="519" y="296"/>
                  </a:lnTo>
                  <a:lnTo>
                    <a:pt x="520" y="297"/>
                  </a:lnTo>
                  <a:lnTo>
                    <a:pt x="520" y="297"/>
                  </a:lnTo>
                  <a:lnTo>
                    <a:pt x="521" y="297"/>
                  </a:lnTo>
                  <a:lnTo>
                    <a:pt x="529" y="282"/>
                  </a:lnTo>
                  <a:close/>
                  <a:moveTo>
                    <a:pt x="457" y="231"/>
                  </a:moveTo>
                  <a:lnTo>
                    <a:pt x="457" y="231"/>
                  </a:lnTo>
                  <a:cubicBezTo>
                    <a:pt x="354" y="231"/>
                    <a:pt x="271" y="314"/>
                    <a:pt x="271" y="417"/>
                  </a:cubicBezTo>
                  <a:cubicBezTo>
                    <a:pt x="271" y="520"/>
                    <a:pt x="354" y="603"/>
                    <a:pt x="457" y="603"/>
                  </a:cubicBezTo>
                  <a:cubicBezTo>
                    <a:pt x="560" y="603"/>
                    <a:pt x="643" y="520"/>
                    <a:pt x="643" y="417"/>
                  </a:cubicBezTo>
                  <a:cubicBezTo>
                    <a:pt x="643" y="314"/>
                    <a:pt x="560" y="231"/>
                    <a:pt x="457" y="231"/>
                  </a:cubicBezTo>
                  <a:close/>
                  <a:moveTo>
                    <a:pt x="30" y="153"/>
                  </a:moveTo>
                  <a:lnTo>
                    <a:pt x="30" y="153"/>
                  </a:lnTo>
                  <a:cubicBezTo>
                    <a:pt x="66" y="150"/>
                    <a:pt x="102" y="148"/>
                    <a:pt x="138" y="147"/>
                  </a:cubicBezTo>
                  <a:cubicBezTo>
                    <a:pt x="114" y="146"/>
                    <a:pt x="89" y="144"/>
                    <a:pt x="65" y="141"/>
                  </a:cubicBezTo>
                  <a:cubicBezTo>
                    <a:pt x="49" y="139"/>
                    <a:pt x="35" y="128"/>
                    <a:pt x="35" y="111"/>
                  </a:cubicBezTo>
                  <a:cubicBezTo>
                    <a:pt x="35" y="87"/>
                    <a:pt x="35" y="63"/>
                    <a:pt x="35" y="39"/>
                  </a:cubicBezTo>
                  <a:cubicBezTo>
                    <a:pt x="35" y="23"/>
                    <a:pt x="49" y="11"/>
                    <a:pt x="65" y="9"/>
                  </a:cubicBezTo>
                  <a:cubicBezTo>
                    <a:pt x="163" y="0"/>
                    <a:pt x="260" y="0"/>
                    <a:pt x="358" y="9"/>
                  </a:cubicBezTo>
                  <a:cubicBezTo>
                    <a:pt x="374" y="11"/>
                    <a:pt x="388" y="23"/>
                    <a:pt x="388" y="39"/>
                  </a:cubicBezTo>
                  <a:cubicBezTo>
                    <a:pt x="388" y="63"/>
                    <a:pt x="388" y="87"/>
                    <a:pt x="388" y="111"/>
                  </a:cubicBezTo>
                  <a:cubicBezTo>
                    <a:pt x="388" y="128"/>
                    <a:pt x="374" y="139"/>
                    <a:pt x="358" y="141"/>
                  </a:cubicBezTo>
                  <a:cubicBezTo>
                    <a:pt x="323" y="145"/>
                    <a:pt x="287" y="147"/>
                    <a:pt x="252" y="148"/>
                  </a:cubicBezTo>
                  <a:cubicBezTo>
                    <a:pt x="276" y="150"/>
                    <a:pt x="299" y="151"/>
                    <a:pt x="323" y="153"/>
                  </a:cubicBezTo>
                  <a:cubicBezTo>
                    <a:pt x="339" y="155"/>
                    <a:pt x="353" y="167"/>
                    <a:pt x="353" y="183"/>
                  </a:cubicBezTo>
                  <a:lnTo>
                    <a:pt x="353" y="218"/>
                  </a:lnTo>
                  <a:cubicBezTo>
                    <a:pt x="333" y="229"/>
                    <a:pt x="314" y="242"/>
                    <a:pt x="299" y="258"/>
                  </a:cubicBezTo>
                  <a:cubicBezTo>
                    <a:pt x="289" y="268"/>
                    <a:pt x="280" y="278"/>
                    <a:pt x="272" y="290"/>
                  </a:cubicBezTo>
                  <a:cubicBezTo>
                    <a:pt x="191" y="296"/>
                    <a:pt x="111" y="294"/>
                    <a:pt x="30" y="285"/>
                  </a:cubicBezTo>
                  <a:cubicBezTo>
                    <a:pt x="13" y="283"/>
                    <a:pt x="0" y="272"/>
                    <a:pt x="0" y="255"/>
                  </a:cubicBezTo>
                  <a:cubicBezTo>
                    <a:pt x="0" y="231"/>
                    <a:pt x="0" y="207"/>
                    <a:pt x="0" y="183"/>
                  </a:cubicBezTo>
                  <a:cubicBezTo>
                    <a:pt x="0" y="167"/>
                    <a:pt x="13" y="155"/>
                    <a:pt x="30" y="153"/>
                  </a:cubicBez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50" name="组合 49"/>
          <p:cNvGrpSpPr/>
          <p:nvPr/>
        </p:nvGrpSpPr>
        <p:grpSpPr>
          <a:xfrm>
            <a:off x="1110261" y="2354079"/>
            <a:ext cx="2170610" cy="2179676"/>
            <a:chOff x="1110261" y="2354079"/>
            <a:chExt cx="2170610" cy="2179676"/>
          </a:xfrm>
        </p:grpSpPr>
        <p:sp>
          <p:nvSpPr>
            <p:cNvPr id="51" name="Oval 9"/>
            <p:cNvSpPr>
              <a:spLocks noChangeArrowheads="1"/>
            </p:cNvSpPr>
            <p:nvPr/>
          </p:nvSpPr>
          <p:spPr bwMode="auto">
            <a:xfrm>
              <a:off x="1110261" y="2354079"/>
              <a:ext cx="2170610" cy="2179676"/>
            </a:xfrm>
            <a:prstGeom prst="ellipse">
              <a:avLst/>
            </a:prstGeom>
            <a:noFill/>
            <a:ln>
              <a:solidFill>
                <a:srgbClr val="1F73E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Oval 20"/>
            <p:cNvSpPr>
              <a:spLocks noChangeArrowheads="1"/>
            </p:cNvSpPr>
            <p:nvPr/>
          </p:nvSpPr>
          <p:spPr bwMode="auto">
            <a:xfrm>
              <a:off x="1426521" y="2673233"/>
              <a:ext cx="1564942" cy="1572196"/>
            </a:xfrm>
            <a:prstGeom prst="ellipse">
              <a:avLst/>
            </a:prstGeom>
            <a:solidFill>
              <a:srgbClr val="1F73E2"/>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53" name="Freeform 45"/>
            <p:cNvSpPr>
              <a:spLocks noEditPoints="1"/>
            </p:cNvSpPr>
            <p:nvPr/>
          </p:nvSpPr>
          <p:spPr bwMode="auto">
            <a:xfrm>
              <a:off x="1944257" y="3014262"/>
              <a:ext cx="590430" cy="760803"/>
            </a:xfrm>
            <a:custGeom>
              <a:avLst/>
              <a:gdLst>
                <a:gd name="T0" fmla="*/ 2 w 491"/>
                <a:gd name="T1" fmla="*/ 492 h 631"/>
                <a:gd name="T2" fmla="*/ 121 w 491"/>
                <a:gd name="T3" fmla="*/ 631 h 631"/>
                <a:gd name="T4" fmla="*/ 122 w 491"/>
                <a:gd name="T5" fmla="*/ 631 h 631"/>
                <a:gd name="T6" fmla="*/ 131 w 491"/>
                <a:gd name="T7" fmla="*/ 631 h 631"/>
                <a:gd name="T8" fmla="*/ 244 w 491"/>
                <a:gd name="T9" fmla="*/ 595 h 631"/>
                <a:gd name="T10" fmla="*/ 247 w 491"/>
                <a:gd name="T11" fmla="*/ 556 h 631"/>
                <a:gd name="T12" fmla="*/ 184 w 491"/>
                <a:gd name="T13" fmla="*/ 498 h 631"/>
                <a:gd name="T14" fmla="*/ 202 w 491"/>
                <a:gd name="T15" fmla="*/ 457 h 631"/>
                <a:gd name="T16" fmla="*/ 162 w 491"/>
                <a:gd name="T17" fmla="*/ 401 h 631"/>
                <a:gd name="T18" fmla="*/ 170 w 491"/>
                <a:gd name="T19" fmla="*/ 372 h 631"/>
                <a:gd name="T20" fmla="*/ 213 w 491"/>
                <a:gd name="T21" fmla="*/ 344 h 631"/>
                <a:gd name="T22" fmla="*/ 198 w 491"/>
                <a:gd name="T23" fmla="*/ 305 h 631"/>
                <a:gd name="T24" fmla="*/ 256 w 491"/>
                <a:gd name="T25" fmla="*/ 246 h 631"/>
                <a:gd name="T26" fmla="*/ 307 w 491"/>
                <a:gd name="T27" fmla="*/ 83 h 631"/>
                <a:gd name="T28" fmla="*/ 2 w 491"/>
                <a:gd name="T29" fmla="*/ 273 h 631"/>
                <a:gd name="T30" fmla="*/ 2 w 491"/>
                <a:gd name="T31" fmla="*/ 492 h 631"/>
                <a:gd name="T32" fmla="*/ 221 w 491"/>
                <a:gd name="T33" fmla="*/ 305 h 631"/>
                <a:gd name="T34" fmla="*/ 256 w 491"/>
                <a:gd name="T35" fmla="*/ 340 h 631"/>
                <a:gd name="T36" fmla="*/ 436 w 491"/>
                <a:gd name="T37" fmla="*/ 340 h 631"/>
                <a:gd name="T38" fmla="*/ 436 w 491"/>
                <a:gd name="T39" fmla="*/ 270 h 631"/>
                <a:gd name="T40" fmla="*/ 265 w 491"/>
                <a:gd name="T41" fmla="*/ 270 h 631"/>
                <a:gd name="T42" fmla="*/ 349 w 491"/>
                <a:gd name="T43" fmla="*/ 366 h 631"/>
                <a:gd name="T44" fmla="*/ 192 w 491"/>
                <a:gd name="T45" fmla="*/ 381 h 631"/>
                <a:gd name="T46" fmla="*/ 221 w 491"/>
                <a:gd name="T47" fmla="*/ 436 h 631"/>
                <a:gd name="T48" fmla="*/ 349 w 491"/>
                <a:gd name="T49" fmla="*/ 436 h 631"/>
                <a:gd name="T50" fmla="*/ 491 w 491"/>
                <a:gd name="T51" fmla="*/ 401 h 631"/>
                <a:gd name="T52" fmla="*/ 349 w 491"/>
                <a:gd name="T53" fmla="*/ 366 h 631"/>
                <a:gd name="T54" fmla="*/ 484 w 491"/>
                <a:gd name="T55" fmla="*/ 498 h 631"/>
                <a:gd name="T56" fmla="*/ 349 w 491"/>
                <a:gd name="T57" fmla="*/ 463 h 631"/>
                <a:gd name="T58" fmla="*/ 256 w 491"/>
                <a:gd name="T59" fmla="*/ 463 h 631"/>
                <a:gd name="T60" fmla="*/ 208 w 491"/>
                <a:gd name="T61" fmla="*/ 492 h 631"/>
                <a:gd name="T62" fmla="*/ 243 w 491"/>
                <a:gd name="T63" fmla="*/ 533 h 631"/>
                <a:gd name="T64" fmla="*/ 315 w 491"/>
                <a:gd name="T65" fmla="*/ 533 h 631"/>
                <a:gd name="T66" fmla="*/ 303 w 491"/>
                <a:gd name="T67" fmla="*/ 629 h 631"/>
                <a:gd name="T68" fmla="*/ 409 w 491"/>
                <a:gd name="T69" fmla="*/ 629 h 631"/>
                <a:gd name="T70" fmla="*/ 409 w 491"/>
                <a:gd name="T71" fmla="*/ 560 h 631"/>
                <a:gd name="T72" fmla="*/ 303 w 491"/>
                <a:gd name="T73" fmla="*/ 560 h 631"/>
                <a:gd name="T74" fmla="*/ 303 w 491"/>
                <a:gd name="T75" fmla="*/ 629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1" h="631">
                  <a:moveTo>
                    <a:pt x="2" y="492"/>
                  </a:moveTo>
                  <a:lnTo>
                    <a:pt x="2" y="492"/>
                  </a:lnTo>
                  <a:cubicBezTo>
                    <a:pt x="2" y="494"/>
                    <a:pt x="2" y="496"/>
                    <a:pt x="2" y="498"/>
                  </a:cubicBezTo>
                  <a:cubicBezTo>
                    <a:pt x="2" y="570"/>
                    <a:pt x="51" y="628"/>
                    <a:pt x="121" y="631"/>
                  </a:cubicBezTo>
                  <a:lnTo>
                    <a:pt x="121" y="631"/>
                  </a:lnTo>
                  <a:lnTo>
                    <a:pt x="122" y="631"/>
                  </a:lnTo>
                  <a:cubicBezTo>
                    <a:pt x="124" y="631"/>
                    <a:pt x="125" y="631"/>
                    <a:pt x="127" y="631"/>
                  </a:cubicBezTo>
                  <a:cubicBezTo>
                    <a:pt x="128" y="631"/>
                    <a:pt x="130" y="631"/>
                    <a:pt x="131" y="631"/>
                  </a:cubicBezTo>
                  <a:lnTo>
                    <a:pt x="257" y="631"/>
                  </a:lnTo>
                  <a:cubicBezTo>
                    <a:pt x="249" y="621"/>
                    <a:pt x="244" y="608"/>
                    <a:pt x="244" y="595"/>
                  </a:cubicBezTo>
                  <a:cubicBezTo>
                    <a:pt x="244" y="580"/>
                    <a:pt x="250" y="567"/>
                    <a:pt x="259" y="556"/>
                  </a:cubicBezTo>
                  <a:lnTo>
                    <a:pt x="247" y="556"/>
                  </a:lnTo>
                  <a:lnTo>
                    <a:pt x="243" y="556"/>
                  </a:lnTo>
                  <a:cubicBezTo>
                    <a:pt x="211" y="556"/>
                    <a:pt x="184" y="530"/>
                    <a:pt x="184" y="498"/>
                  </a:cubicBezTo>
                  <a:cubicBezTo>
                    <a:pt x="184" y="496"/>
                    <a:pt x="184" y="494"/>
                    <a:pt x="185" y="492"/>
                  </a:cubicBezTo>
                  <a:cubicBezTo>
                    <a:pt x="186" y="478"/>
                    <a:pt x="192" y="466"/>
                    <a:pt x="202" y="457"/>
                  </a:cubicBezTo>
                  <a:cubicBezTo>
                    <a:pt x="197" y="455"/>
                    <a:pt x="192" y="453"/>
                    <a:pt x="188" y="450"/>
                  </a:cubicBezTo>
                  <a:cubicBezTo>
                    <a:pt x="172" y="439"/>
                    <a:pt x="162" y="421"/>
                    <a:pt x="162" y="401"/>
                  </a:cubicBezTo>
                  <a:cubicBezTo>
                    <a:pt x="162" y="391"/>
                    <a:pt x="165" y="381"/>
                    <a:pt x="170" y="373"/>
                  </a:cubicBezTo>
                  <a:cubicBezTo>
                    <a:pt x="170" y="372"/>
                    <a:pt x="170" y="372"/>
                    <a:pt x="170" y="372"/>
                  </a:cubicBezTo>
                  <a:cubicBezTo>
                    <a:pt x="178" y="358"/>
                    <a:pt x="192" y="348"/>
                    <a:pt x="207" y="345"/>
                  </a:cubicBezTo>
                  <a:cubicBezTo>
                    <a:pt x="209" y="344"/>
                    <a:pt x="211" y="344"/>
                    <a:pt x="213" y="344"/>
                  </a:cubicBezTo>
                  <a:cubicBezTo>
                    <a:pt x="212" y="343"/>
                    <a:pt x="211" y="342"/>
                    <a:pt x="211" y="342"/>
                  </a:cubicBezTo>
                  <a:cubicBezTo>
                    <a:pt x="203" y="331"/>
                    <a:pt x="198" y="319"/>
                    <a:pt x="198" y="305"/>
                  </a:cubicBezTo>
                  <a:cubicBezTo>
                    <a:pt x="198" y="288"/>
                    <a:pt x="205" y="272"/>
                    <a:pt x="217" y="261"/>
                  </a:cubicBezTo>
                  <a:cubicBezTo>
                    <a:pt x="227" y="252"/>
                    <a:pt x="241" y="246"/>
                    <a:pt x="256" y="246"/>
                  </a:cubicBezTo>
                  <a:lnTo>
                    <a:pt x="278" y="246"/>
                  </a:lnTo>
                  <a:cubicBezTo>
                    <a:pt x="306" y="185"/>
                    <a:pt x="316" y="120"/>
                    <a:pt x="307" y="83"/>
                  </a:cubicBezTo>
                  <a:cubicBezTo>
                    <a:pt x="286" y="0"/>
                    <a:pt x="217" y="20"/>
                    <a:pt x="212" y="67"/>
                  </a:cubicBezTo>
                  <a:cubicBezTo>
                    <a:pt x="195" y="209"/>
                    <a:pt x="7" y="231"/>
                    <a:pt x="2" y="273"/>
                  </a:cubicBezTo>
                  <a:cubicBezTo>
                    <a:pt x="2" y="273"/>
                    <a:pt x="0" y="289"/>
                    <a:pt x="2" y="309"/>
                  </a:cubicBezTo>
                  <a:lnTo>
                    <a:pt x="2" y="492"/>
                  </a:lnTo>
                  <a:close/>
                  <a:moveTo>
                    <a:pt x="256" y="270"/>
                  </a:moveTo>
                  <a:cubicBezTo>
                    <a:pt x="237" y="270"/>
                    <a:pt x="221" y="285"/>
                    <a:pt x="221" y="305"/>
                  </a:cubicBezTo>
                  <a:cubicBezTo>
                    <a:pt x="221" y="312"/>
                    <a:pt x="223" y="319"/>
                    <a:pt x="227" y="324"/>
                  </a:cubicBezTo>
                  <a:cubicBezTo>
                    <a:pt x="233" y="334"/>
                    <a:pt x="244" y="340"/>
                    <a:pt x="256" y="340"/>
                  </a:cubicBezTo>
                  <a:lnTo>
                    <a:pt x="349" y="340"/>
                  </a:lnTo>
                  <a:lnTo>
                    <a:pt x="436" y="340"/>
                  </a:lnTo>
                  <a:cubicBezTo>
                    <a:pt x="455" y="340"/>
                    <a:pt x="471" y="324"/>
                    <a:pt x="471" y="305"/>
                  </a:cubicBezTo>
                  <a:cubicBezTo>
                    <a:pt x="471" y="285"/>
                    <a:pt x="455" y="270"/>
                    <a:pt x="436" y="270"/>
                  </a:cubicBezTo>
                  <a:lnTo>
                    <a:pt x="349" y="270"/>
                  </a:lnTo>
                  <a:lnTo>
                    <a:pt x="265" y="270"/>
                  </a:lnTo>
                  <a:lnTo>
                    <a:pt x="256" y="270"/>
                  </a:lnTo>
                  <a:close/>
                  <a:moveTo>
                    <a:pt x="349" y="366"/>
                  </a:moveTo>
                  <a:lnTo>
                    <a:pt x="221" y="366"/>
                  </a:lnTo>
                  <a:cubicBezTo>
                    <a:pt x="209" y="366"/>
                    <a:pt x="198" y="372"/>
                    <a:pt x="192" y="381"/>
                  </a:cubicBezTo>
                  <a:cubicBezTo>
                    <a:pt x="188" y="387"/>
                    <a:pt x="186" y="394"/>
                    <a:pt x="186" y="401"/>
                  </a:cubicBezTo>
                  <a:cubicBezTo>
                    <a:pt x="186" y="421"/>
                    <a:pt x="201" y="436"/>
                    <a:pt x="221" y="436"/>
                  </a:cubicBezTo>
                  <a:lnTo>
                    <a:pt x="245" y="436"/>
                  </a:lnTo>
                  <a:lnTo>
                    <a:pt x="349" y="436"/>
                  </a:lnTo>
                  <a:lnTo>
                    <a:pt x="456" y="436"/>
                  </a:lnTo>
                  <a:cubicBezTo>
                    <a:pt x="475" y="436"/>
                    <a:pt x="491" y="421"/>
                    <a:pt x="491" y="401"/>
                  </a:cubicBezTo>
                  <a:cubicBezTo>
                    <a:pt x="491" y="382"/>
                    <a:pt x="475" y="366"/>
                    <a:pt x="456" y="366"/>
                  </a:cubicBezTo>
                  <a:lnTo>
                    <a:pt x="349" y="366"/>
                  </a:lnTo>
                  <a:close/>
                  <a:moveTo>
                    <a:pt x="449" y="533"/>
                  </a:moveTo>
                  <a:cubicBezTo>
                    <a:pt x="469" y="533"/>
                    <a:pt x="484" y="517"/>
                    <a:pt x="484" y="498"/>
                  </a:cubicBezTo>
                  <a:cubicBezTo>
                    <a:pt x="484" y="479"/>
                    <a:pt x="469" y="463"/>
                    <a:pt x="449" y="463"/>
                  </a:cubicBezTo>
                  <a:lnTo>
                    <a:pt x="349" y="463"/>
                  </a:lnTo>
                  <a:lnTo>
                    <a:pt x="315" y="463"/>
                  </a:lnTo>
                  <a:lnTo>
                    <a:pt x="256" y="463"/>
                  </a:lnTo>
                  <a:lnTo>
                    <a:pt x="243" y="463"/>
                  </a:lnTo>
                  <a:cubicBezTo>
                    <a:pt x="225" y="463"/>
                    <a:pt x="211" y="476"/>
                    <a:pt x="208" y="492"/>
                  </a:cubicBezTo>
                  <a:cubicBezTo>
                    <a:pt x="208" y="494"/>
                    <a:pt x="208" y="496"/>
                    <a:pt x="208" y="498"/>
                  </a:cubicBezTo>
                  <a:cubicBezTo>
                    <a:pt x="208" y="517"/>
                    <a:pt x="223" y="533"/>
                    <a:pt x="243" y="533"/>
                  </a:cubicBezTo>
                  <a:lnTo>
                    <a:pt x="256" y="533"/>
                  </a:lnTo>
                  <a:lnTo>
                    <a:pt x="315" y="533"/>
                  </a:lnTo>
                  <a:lnTo>
                    <a:pt x="449" y="533"/>
                  </a:lnTo>
                  <a:close/>
                  <a:moveTo>
                    <a:pt x="303" y="629"/>
                  </a:moveTo>
                  <a:lnTo>
                    <a:pt x="315" y="629"/>
                  </a:lnTo>
                  <a:lnTo>
                    <a:pt x="409" y="629"/>
                  </a:lnTo>
                  <a:cubicBezTo>
                    <a:pt x="429" y="629"/>
                    <a:pt x="444" y="614"/>
                    <a:pt x="444" y="595"/>
                  </a:cubicBezTo>
                  <a:cubicBezTo>
                    <a:pt x="444" y="575"/>
                    <a:pt x="429" y="560"/>
                    <a:pt x="409" y="560"/>
                  </a:cubicBezTo>
                  <a:lnTo>
                    <a:pt x="315" y="560"/>
                  </a:lnTo>
                  <a:lnTo>
                    <a:pt x="303" y="560"/>
                  </a:lnTo>
                  <a:cubicBezTo>
                    <a:pt x="283" y="560"/>
                    <a:pt x="268" y="575"/>
                    <a:pt x="268" y="595"/>
                  </a:cubicBezTo>
                  <a:cubicBezTo>
                    <a:pt x="268" y="614"/>
                    <a:pt x="283" y="629"/>
                    <a:pt x="303" y="629"/>
                  </a:cubicBezTo>
                  <a:close/>
                </a:path>
              </a:pathLst>
            </a:custGeom>
            <a:solidFill>
              <a:srgbClr val="FDFDFD"/>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
        <p:nvSpPr>
          <p:cNvPr id="54" name="Freeform 13"/>
          <p:cNvSpPr>
            <a:spLocks/>
          </p:cNvSpPr>
          <p:nvPr/>
        </p:nvSpPr>
        <p:spPr bwMode="auto">
          <a:xfrm>
            <a:off x="2105804" y="2354079"/>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7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8" y="0"/>
                  <a:pt x="274" y="128"/>
                  <a:pt x="347" y="252"/>
                </a:cubicBezTo>
                <a:cubicBezTo>
                  <a:pt x="414" y="367"/>
                  <a:pt x="478" y="476"/>
                  <a:pt x="627" y="476"/>
                </a:cubicBezTo>
                <a:cubicBezTo>
                  <a:pt x="635" y="476"/>
                  <a:pt x="641" y="482"/>
                  <a:pt x="641" y="490"/>
                </a:cubicBezTo>
                <a:cubicBezTo>
                  <a:pt x="641" y="498"/>
                  <a:pt x="635" y="504"/>
                  <a:pt x="627" y="504"/>
                </a:cubicBezTo>
                <a:close/>
              </a:path>
            </a:pathLst>
          </a:custGeom>
          <a:solidFill>
            <a:srgbClr val="1F73E2"/>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55" name="Freeform 16"/>
          <p:cNvSpPr>
            <a:spLocks/>
          </p:cNvSpPr>
          <p:nvPr/>
        </p:nvSpPr>
        <p:spPr bwMode="auto">
          <a:xfrm>
            <a:off x="4697116" y="2354079"/>
            <a:ext cx="2749076" cy="2170609"/>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6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0" y="383"/>
                  <a:pt x="322" y="266"/>
                </a:cubicBezTo>
                <a:cubicBezTo>
                  <a:pt x="250" y="144"/>
                  <a:pt x="182" y="28"/>
                  <a:pt x="14" y="28"/>
                </a:cubicBezTo>
                <a:cubicBezTo>
                  <a:pt x="6" y="28"/>
                  <a:pt x="0" y="22"/>
                  <a:pt x="0" y="14"/>
                </a:cubicBezTo>
                <a:cubicBezTo>
                  <a:pt x="0" y="6"/>
                  <a:pt x="6" y="0"/>
                  <a:pt x="14" y="0"/>
                </a:cubicBezTo>
                <a:cubicBezTo>
                  <a:pt x="198" y="0"/>
                  <a:pt x="274" y="128"/>
                  <a:pt x="346" y="252"/>
                </a:cubicBezTo>
                <a:cubicBezTo>
                  <a:pt x="414" y="367"/>
                  <a:pt x="478" y="476"/>
                  <a:pt x="627" y="476"/>
                </a:cubicBezTo>
                <a:cubicBezTo>
                  <a:pt x="635" y="476"/>
                  <a:pt x="641" y="482"/>
                  <a:pt x="641" y="490"/>
                </a:cubicBezTo>
                <a:cubicBezTo>
                  <a:pt x="641" y="498"/>
                  <a:pt x="635" y="504"/>
                  <a:pt x="627" y="504"/>
                </a:cubicBezTo>
                <a:close/>
              </a:path>
            </a:pathLst>
          </a:custGeom>
          <a:solidFill>
            <a:srgbClr val="6CBEF4"/>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56" name="Freeform 19"/>
          <p:cNvSpPr>
            <a:spLocks/>
          </p:cNvSpPr>
          <p:nvPr/>
        </p:nvSpPr>
        <p:spPr bwMode="auto">
          <a:xfrm>
            <a:off x="7310189" y="2354079"/>
            <a:ext cx="2752703" cy="2170609"/>
          </a:xfrm>
          <a:custGeom>
            <a:avLst/>
            <a:gdLst>
              <a:gd name="T0" fmla="*/ 627 w 642"/>
              <a:gd name="T1" fmla="*/ 504 h 504"/>
              <a:gd name="T2" fmla="*/ 322 w 642"/>
              <a:gd name="T3" fmla="*/ 266 h 504"/>
              <a:gd name="T4" fmla="*/ 14 w 642"/>
              <a:gd name="T5" fmla="*/ 28 h 504"/>
              <a:gd name="T6" fmla="*/ 0 w 642"/>
              <a:gd name="T7" fmla="*/ 14 h 504"/>
              <a:gd name="T8" fmla="*/ 14 w 642"/>
              <a:gd name="T9" fmla="*/ 0 h 504"/>
              <a:gd name="T10" fmla="*/ 347 w 642"/>
              <a:gd name="T11" fmla="*/ 252 h 504"/>
              <a:gd name="T12" fmla="*/ 627 w 642"/>
              <a:gd name="T13" fmla="*/ 476 h 504"/>
              <a:gd name="T14" fmla="*/ 642 w 642"/>
              <a:gd name="T15" fmla="*/ 490 h 504"/>
              <a:gd name="T16" fmla="*/ 627 w 642"/>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2"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9" y="0"/>
                  <a:pt x="274" y="128"/>
                  <a:pt x="347" y="252"/>
                </a:cubicBezTo>
                <a:cubicBezTo>
                  <a:pt x="415" y="367"/>
                  <a:pt x="479" y="476"/>
                  <a:pt x="627" y="476"/>
                </a:cubicBezTo>
                <a:cubicBezTo>
                  <a:pt x="635" y="476"/>
                  <a:pt x="642" y="482"/>
                  <a:pt x="642" y="490"/>
                </a:cubicBezTo>
                <a:cubicBezTo>
                  <a:pt x="642" y="498"/>
                  <a:pt x="635" y="504"/>
                  <a:pt x="627" y="504"/>
                </a:cubicBezTo>
                <a:close/>
              </a:path>
            </a:pathLst>
          </a:custGeom>
          <a:solidFill>
            <a:srgbClr val="1F73E2"/>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extLst>
      <p:ext uri="{BB962C8B-B14F-4D97-AF65-F5344CB8AC3E}">
        <p14:creationId xmlns="" xmlns:p14="http://schemas.microsoft.com/office/powerpoint/2010/main" val="36436838"/>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28000"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750" fill="hold"/>
                                        <p:tgtEl>
                                          <p:spTgt spid="50"/>
                                        </p:tgtEl>
                                        <p:attrNameLst>
                                          <p:attrName>ppt_x</p:attrName>
                                        </p:attrNameLst>
                                      </p:cBhvr>
                                      <p:tavLst>
                                        <p:tav tm="0">
                                          <p:val>
                                            <p:strVal val="#ppt_x"/>
                                          </p:val>
                                        </p:tav>
                                        <p:tav tm="100000">
                                          <p:val>
                                            <p:strVal val="#ppt_x"/>
                                          </p:val>
                                        </p:tav>
                                      </p:tavLst>
                                    </p:anim>
                                    <p:anim calcmode="lin" valueType="num">
                                      <p:cBhvr additive="base">
                                        <p:cTn id="8" dur="750" fill="hold"/>
                                        <p:tgtEl>
                                          <p:spTgt spid="50"/>
                                        </p:tgtEl>
                                        <p:attrNameLst>
                                          <p:attrName>ppt_y</p:attrName>
                                        </p:attrNameLst>
                                      </p:cBhvr>
                                      <p:tavLst>
                                        <p:tav tm="0">
                                          <p:val>
                                            <p:strVal val="1+#ppt_h/2"/>
                                          </p:val>
                                        </p:tav>
                                        <p:tav tm="100000">
                                          <p:val>
                                            <p:strVal val="#ppt_y"/>
                                          </p:val>
                                        </p:tav>
                                      </p:tavLst>
                                    </p:anim>
                                  </p:childTnLst>
                                </p:cTn>
                              </p:par>
                              <p:par>
                                <p:cTn id="9" presetID="2" presetClass="entr" presetSubtype="4" decel="28000" fill="hold" nodeType="withEffect">
                                  <p:stCondLst>
                                    <p:cond delay="25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750" fill="hold"/>
                                        <p:tgtEl>
                                          <p:spTgt spid="42"/>
                                        </p:tgtEl>
                                        <p:attrNameLst>
                                          <p:attrName>ppt_x</p:attrName>
                                        </p:attrNameLst>
                                      </p:cBhvr>
                                      <p:tavLst>
                                        <p:tav tm="0">
                                          <p:val>
                                            <p:strVal val="#ppt_x"/>
                                          </p:val>
                                        </p:tav>
                                        <p:tav tm="100000">
                                          <p:val>
                                            <p:strVal val="#ppt_x"/>
                                          </p:val>
                                        </p:tav>
                                      </p:tavLst>
                                    </p:anim>
                                    <p:anim calcmode="lin" valueType="num">
                                      <p:cBhvr additive="base">
                                        <p:cTn id="12" dur="750" fill="hold"/>
                                        <p:tgtEl>
                                          <p:spTgt spid="42"/>
                                        </p:tgtEl>
                                        <p:attrNameLst>
                                          <p:attrName>ppt_y</p:attrName>
                                        </p:attrNameLst>
                                      </p:cBhvr>
                                      <p:tavLst>
                                        <p:tav tm="0">
                                          <p:val>
                                            <p:strVal val="1+#ppt_h/2"/>
                                          </p:val>
                                        </p:tav>
                                        <p:tav tm="100000">
                                          <p:val>
                                            <p:strVal val="#ppt_y"/>
                                          </p:val>
                                        </p:tav>
                                      </p:tavLst>
                                    </p:anim>
                                  </p:childTnLst>
                                </p:cTn>
                              </p:par>
                              <p:par>
                                <p:cTn id="13" presetID="2" presetClass="entr" presetSubtype="4" decel="28000" fill="hold" nodeType="withEffect">
                                  <p:stCondLst>
                                    <p:cond delay="500"/>
                                  </p:stCondLst>
                                  <p:childTnLst>
                                    <p:set>
                                      <p:cBhvr>
                                        <p:cTn id="14" dur="1" fill="hold">
                                          <p:stCondLst>
                                            <p:cond delay="0"/>
                                          </p:stCondLst>
                                        </p:cTn>
                                        <p:tgtEl>
                                          <p:spTgt spid="46"/>
                                        </p:tgtEl>
                                        <p:attrNameLst>
                                          <p:attrName>style.visibility</p:attrName>
                                        </p:attrNameLst>
                                      </p:cBhvr>
                                      <p:to>
                                        <p:strVal val="visible"/>
                                      </p:to>
                                    </p:set>
                                    <p:anim calcmode="lin" valueType="num">
                                      <p:cBhvr additive="base">
                                        <p:cTn id="15" dur="750" fill="hold"/>
                                        <p:tgtEl>
                                          <p:spTgt spid="46"/>
                                        </p:tgtEl>
                                        <p:attrNameLst>
                                          <p:attrName>ppt_x</p:attrName>
                                        </p:attrNameLst>
                                      </p:cBhvr>
                                      <p:tavLst>
                                        <p:tav tm="0">
                                          <p:val>
                                            <p:strVal val="#ppt_x"/>
                                          </p:val>
                                        </p:tav>
                                        <p:tav tm="100000">
                                          <p:val>
                                            <p:strVal val="#ppt_x"/>
                                          </p:val>
                                        </p:tav>
                                      </p:tavLst>
                                    </p:anim>
                                    <p:anim calcmode="lin" valueType="num">
                                      <p:cBhvr additive="base">
                                        <p:cTn id="16" dur="750" fill="hold"/>
                                        <p:tgtEl>
                                          <p:spTgt spid="46"/>
                                        </p:tgtEl>
                                        <p:attrNameLst>
                                          <p:attrName>ppt_y</p:attrName>
                                        </p:attrNameLst>
                                      </p:cBhvr>
                                      <p:tavLst>
                                        <p:tav tm="0">
                                          <p:val>
                                            <p:strVal val="1+#ppt_h/2"/>
                                          </p:val>
                                        </p:tav>
                                        <p:tav tm="100000">
                                          <p:val>
                                            <p:strVal val="#ppt_y"/>
                                          </p:val>
                                        </p:tav>
                                      </p:tavLst>
                                    </p:anim>
                                  </p:childTnLst>
                                </p:cTn>
                              </p:par>
                              <p:par>
                                <p:cTn id="17" presetID="2" presetClass="entr" presetSubtype="4" decel="28000" fill="hold" nodeType="withEffect">
                                  <p:stCondLst>
                                    <p:cond delay="75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750" fill="hold"/>
                                        <p:tgtEl>
                                          <p:spTgt spid="38"/>
                                        </p:tgtEl>
                                        <p:attrNameLst>
                                          <p:attrName>ppt_x</p:attrName>
                                        </p:attrNameLst>
                                      </p:cBhvr>
                                      <p:tavLst>
                                        <p:tav tm="0">
                                          <p:val>
                                            <p:strVal val="#ppt_x"/>
                                          </p:val>
                                        </p:tav>
                                        <p:tav tm="100000">
                                          <p:val>
                                            <p:strVal val="#ppt_x"/>
                                          </p:val>
                                        </p:tav>
                                      </p:tavLst>
                                    </p:anim>
                                    <p:anim calcmode="lin" valueType="num">
                                      <p:cBhvr additive="base">
                                        <p:cTn id="20" dur="750" fill="hold"/>
                                        <p:tgtEl>
                                          <p:spTgt spid="38"/>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2" presetClass="entr" presetSubtype="1" fill="hold" grpId="0" nodeType="afterEffect">
                                  <p:stCondLst>
                                    <p:cond delay="0"/>
                                  </p:stCondLst>
                                  <p:childTnLst>
                                    <p:set>
                                      <p:cBhvr>
                                        <p:cTn id="23" dur="1" fill="hold">
                                          <p:stCondLst>
                                            <p:cond delay="0"/>
                                          </p:stCondLst>
                                        </p:cTn>
                                        <p:tgtEl>
                                          <p:spTgt spid="54"/>
                                        </p:tgtEl>
                                        <p:attrNameLst>
                                          <p:attrName>style.visibility</p:attrName>
                                        </p:attrNameLst>
                                      </p:cBhvr>
                                      <p:to>
                                        <p:strVal val="visible"/>
                                      </p:to>
                                    </p:set>
                                    <p:animEffect transition="in" filter="wipe(up)">
                                      <p:cBhvr>
                                        <p:cTn id="24" dur="500"/>
                                        <p:tgtEl>
                                          <p:spTgt spid="54"/>
                                        </p:tgtEl>
                                      </p:cBhvr>
                                    </p:animEffect>
                                  </p:childTnLst>
                                </p:cTn>
                              </p:par>
                            </p:childTnLst>
                          </p:cTn>
                        </p:par>
                        <p:par>
                          <p:cTn id="25" fill="hold">
                            <p:stCondLst>
                              <p:cond delay="2000"/>
                            </p:stCondLst>
                            <p:childTnLst>
                              <p:par>
                                <p:cTn id="26" presetID="22" presetClass="entr" presetSubtype="1" fill="hold" grpId="0" nodeType="after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wipe(up)">
                                      <p:cBhvr>
                                        <p:cTn id="28" dur="500"/>
                                        <p:tgtEl>
                                          <p:spTgt spid="55"/>
                                        </p:tgtEl>
                                      </p:cBhvr>
                                    </p:animEffect>
                                  </p:childTnLst>
                                </p:cTn>
                              </p:par>
                            </p:childTnLst>
                          </p:cTn>
                        </p:par>
                        <p:par>
                          <p:cTn id="29" fill="hold">
                            <p:stCondLst>
                              <p:cond delay="2500"/>
                            </p:stCondLst>
                            <p:childTnLst>
                              <p:par>
                                <p:cTn id="30" presetID="22" presetClass="entr" presetSubtype="1" fill="hold" grpId="0" nodeType="afterEffect">
                                  <p:stCondLst>
                                    <p:cond delay="0"/>
                                  </p:stCondLst>
                                  <p:childTnLst>
                                    <p:set>
                                      <p:cBhvr>
                                        <p:cTn id="31" dur="1" fill="hold">
                                          <p:stCondLst>
                                            <p:cond delay="0"/>
                                          </p:stCondLst>
                                        </p:cTn>
                                        <p:tgtEl>
                                          <p:spTgt spid="56"/>
                                        </p:tgtEl>
                                        <p:attrNameLst>
                                          <p:attrName>style.visibility</p:attrName>
                                        </p:attrNameLst>
                                      </p:cBhvr>
                                      <p:to>
                                        <p:strVal val="visible"/>
                                      </p:to>
                                    </p:set>
                                    <p:animEffect transition="in" filter="wipe(up)">
                                      <p:cBhvr>
                                        <p:cTn id="32" dur="500"/>
                                        <p:tgtEl>
                                          <p:spTgt spid="56"/>
                                        </p:tgtEl>
                                      </p:cBhvr>
                                    </p:animEffect>
                                  </p:childTnLst>
                                </p:cTn>
                              </p:par>
                            </p:childTnLst>
                          </p:cTn>
                        </p:par>
                        <p:par>
                          <p:cTn id="33" fill="hold">
                            <p:stCondLst>
                              <p:cond delay="3000"/>
                            </p:stCondLst>
                            <p:childTnLst>
                              <p:par>
                                <p:cTn id="34" presetID="37" presetClass="entr" presetSubtype="0" fill="hold" grpId="0" nodeType="afterEffect">
                                  <p:stCondLst>
                                    <p:cond delay="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1000"/>
                                        <p:tgtEl>
                                          <p:spTgt spid="30"/>
                                        </p:tgtEl>
                                      </p:cBhvr>
                                    </p:animEffect>
                                    <p:anim calcmode="lin" valueType="num">
                                      <p:cBhvr>
                                        <p:cTn id="37" dur="1000" fill="hold"/>
                                        <p:tgtEl>
                                          <p:spTgt spid="30"/>
                                        </p:tgtEl>
                                        <p:attrNameLst>
                                          <p:attrName>ppt_x</p:attrName>
                                        </p:attrNameLst>
                                      </p:cBhvr>
                                      <p:tavLst>
                                        <p:tav tm="0">
                                          <p:val>
                                            <p:strVal val="#ppt_x"/>
                                          </p:val>
                                        </p:tav>
                                        <p:tav tm="100000">
                                          <p:val>
                                            <p:strVal val="#ppt_x"/>
                                          </p:val>
                                        </p:tav>
                                      </p:tavLst>
                                    </p:anim>
                                    <p:anim calcmode="lin" valueType="num">
                                      <p:cBhvr>
                                        <p:cTn id="38" dur="900" decel="100000" fill="hold"/>
                                        <p:tgtEl>
                                          <p:spTgt spid="30"/>
                                        </p:tgtEl>
                                        <p:attrNameLst>
                                          <p:attrName>ppt_y</p:attrName>
                                        </p:attrNameLst>
                                      </p:cBhvr>
                                      <p:tavLst>
                                        <p:tav tm="0">
                                          <p:val>
                                            <p:strVal val="#ppt_y+1"/>
                                          </p:val>
                                        </p:tav>
                                        <p:tav tm="100000">
                                          <p:val>
                                            <p:strVal val="#ppt_y-.03"/>
                                          </p:val>
                                        </p:tav>
                                      </p:tavLst>
                                    </p:anim>
                                    <p:anim calcmode="lin" valueType="num">
                                      <p:cBhvr>
                                        <p:cTn id="39"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40" presetID="37" presetClass="entr" presetSubtype="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1000"/>
                                        <p:tgtEl>
                                          <p:spTgt spid="31"/>
                                        </p:tgtEl>
                                      </p:cBhvr>
                                    </p:animEffect>
                                    <p:anim calcmode="lin" valueType="num">
                                      <p:cBhvr>
                                        <p:cTn id="43" dur="1000" fill="hold"/>
                                        <p:tgtEl>
                                          <p:spTgt spid="31"/>
                                        </p:tgtEl>
                                        <p:attrNameLst>
                                          <p:attrName>ppt_x</p:attrName>
                                        </p:attrNameLst>
                                      </p:cBhvr>
                                      <p:tavLst>
                                        <p:tav tm="0">
                                          <p:val>
                                            <p:strVal val="#ppt_x"/>
                                          </p:val>
                                        </p:tav>
                                        <p:tav tm="100000">
                                          <p:val>
                                            <p:strVal val="#ppt_x"/>
                                          </p:val>
                                        </p:tav>
                                      </p:tavLst>
                                    </p:anim>
                                    <p:anim calcmode="lin" valueType="num">
                                      <p:cBhvr>
                                        <p:cTn id="44" dur="900" decel="100000" fill="hold"/>
                                        <p:tgtEl>
                                          <p:spTgt spid="31"/>
                                        </p:tgtEl>
                                        <p:attrNameLst>
                                          <p:attrName>ppt_y</p:attrName>
                                        </p:attrNameLst>
                                      </p:cBhvr>
                                      <p:tavLst>
                                        <p:tav tm="0">
                                          <p:val>
                                            <p:strVal val="#ppt_y+1"/>
                                          </p:val>
                                        </p:tav>
                                        <p:tav tm="100000">
                                          <p:val>
                                            <p:strVal val="#ppt_y-.03"/>
                                          </p:val>
                                        </p:tav>
                                      </p:tavLst>
                                    </p:anim>
                                    <p:anim calcmode="lin" valueType="num">
                                      <p:cBhvr>
                                        <p:cTn id="45" dur="100" accel="100000" fill="hold">
                                          <p:stCondLst>
                                            <p:cond delay="900"/>
                                          </p:stCondLst>
                                        </p:cTn>
                                        <p:tgtEl>
                                          <p:spTgt spid="31"/>
                                        </p:tgtEl>
                                        <p:attrNameLst>
                                          <p:attrName>ppt_y</p:attrName>
                                        </p:attrNameLst>
                                      </p:cBhvr>
                                      <p:tavLst>
                                        <p:tav tm="0">
                                          <p:val>
                                            <p:strVal val="#ppt_y-.03"/>
                                          </p:val>
                                        </p:tav>
                                        <p:tav tm="100000">
                                          <p:val>
                                            <p:strVal val="#ppt_y"/>
                                          </p:val>
                                        </p:tav>
                                      </p:tavLst>
                                    </p:anim>
                                  </p:childTnLst>
                                </p:cTn>
                              </p:par>
                              <p:par>
                                <p:cTn id="46" presetID="37" presetClass="entr" presetSubtype="0" fill="hold" grpId="0" nodeType="withEffect">
                                  <p:stCondLst>
                                    <p:cond delay="0"/>
                                  </p:stCondLst>
                                  <p:childTnLst>
                                    <p:set>
                                      <p:cBhvr>
                                        <p:cTn id="47" dur="1" fill="hold">
                                          <p:stCondLst>
                                            <p:cond delay="0"/>
                                          </p:stCondLst>
                                        </p:cTn>
                                        <p:tgtEl>
                                          <p:spTgt spid="32"/>
                                        </p:tgtEl>
                                        <p:attrNameLst>
                                          <p:attrName>style.visibility</p:attrName>
                                        </p:attrNameLst>
                                      </p:cBhvr>
                                      <p:to>
                                        <p:strVal val="visible"/>
                                      </p:to>
                                    </p:set>
                                    <p:animEffect transition="in" filter="fade">
                                      <p:cBhvr>
                                        <p:cTn id="48" dur="1000"/>
                                        <p:tgtEl>
                                          <p:spTgt spid="32"/>
                                        </p:tgtEl>
                                      </p:cBhvr>
                                    </p:animEffect>
                                    <p:anim calcmode="lin" valueType="num">
                                      <p:cBhvr>
                                        <p:cTn id="49" dur="1000" fill="hold"/>
                                        <p:tgtEl>
                                          <p:spTgt spid="32"/>
                                        </p:tgtEl>
                                        <p:attrNameLst>
                                          <p:attrName>ppt_x</p:attrName>
                                        </p:attrNameLst>
                                      </p:cBhvr>
                                      <p:tavLst>
                                        <p:tav tm="0">
                                          <p:val>
                                            <p:strVal val="#ppt_x"/>
                                          </p:val>
                                        </p:tav>
                                        <p:tav tm="100000">
                                          <p:val>
                                            <p:strVal val="#ppt_x"/>
                                          </p:val>
                                        </p:tav>
                                      </p:tavLst>
                                    </p:anim>
                                    <p:anim calcmode="lin" valueType="num">
                                      <p:cBhvr>
                                        <p:cTn id="50" dur="900" decel="100000" fill="hold"/>
                                        <p:tgtEl>
                                          <p:spTgt spid="32"/>
                                        </p:tgtEl>
                                        <p:attrNameLst>
                                          <p:attrName>ppt_y</p:attrName>
                                        </p:attrNameLst>
                                      </p:cBhvr>
                                      <p:tavLst>
                                        <p:tav tm="0">
                                          <p:val>
                                            <p:strVal val="#ppt_y+1"/>
                                          </p:val>
                                        </p:tav>
                                        <p:tav tm="100000">
                                          <p:val>
                                            <p:strVal val="#ppt_y-.03"/>
                                          </p:val>
                                        </p:tav>
                                      </p:tavLst>
                                    </p:anim>
                                    <p:anim calcmode="lin" valueType="num">
                                      <p:cBhvr>
                                        <p:cTn id="51" dur="100" accel="100000" fill="hold">
                                          <p:stCondLst>
                                            <p:cond delay="900"/>
                                          </p:stCondLst>
                                        </p:cTn>
                                        <p:tgtEl>
                                          <p:spTgt spid="32"/>
                                        </p:tgtEl>
                                        <p:attrNameLst>
                                          <p:attrName>ppt_y</p:attrName>
                                        </p:attrNameLst>
                                      </p:cBhvr>
                                      <p:tavLst>
                                        <p:tav tm="0">
                                          <p:val>
                                            <p:strVal val="#ppt_y-.03"/>
                                          </p:val>
                                        </p:tav>
                                        <p:tav tm="100000">
                                          <p:val>
                                            <p:strVal val="#ppt_y"/>
                                          </p:val>
                                        </p:tav>
                                      </p:tavLst>
                                    </p:anim>
                                  </p:childTnLst>
                                </p:cTn>
                              </p:par>
                              <p:par>
                                <p:cTn id="52" presetID="37" presetClass="entr" presetSubtype="0" fill="hold" grpId="0" nodeType="withEffect">
                                  <p:stCondLst>
                                    <p:cond delay="0"/>
                                  </p:stCondLst>
                                  <p:childTnLst>
                                    <p:set>
                                      <p:cBhvr>
                                        <p:cTn id="53" dur="1" fill="hold">
                                          <p:stCondLst>
                                            <p:cond delay="0"/>
                                          </p:stCondLst>
                                        </p:cTn>
                                        <p:tgtEl>
                                          <p:spTgt spid="33"/>
                                        </p:tgtEl>
                                        <p:attrNameLst>
                                          <p:attrName>style.visibility</p:attrName>
                                        </p:attrNameLst>
                                      </p:cBhvr>
                                      <p:to>
                                        <p:strVal val="visible"/>
                                      </p:to>
                                    </p:set>
                                    <p:animEffect transition="in" filter="fade">
                                      <p:cBhvr>
                                        <p:cTn id="54" dur="1000"/>
                                        <p:tgtEl>
                                          <p:spTgt spid="33"/>
                                        </p:tgtEl>
                                      </p:cBhvr>
                                    </p:animEffect>
                                    <p:anim calcmode="lin" valueType="num">
                                      <p:cBhvr>
                                        <p:cTn id="55" dur="1000" fill="hold"/>
                                        <p:tgtEl>
                                          <p:spTgt spid="33"/>
                                        </p:tgtEl>
                                        <p:attrNameLst>
                                          <p:attrName>ppt_x</p:attrName>
                                        </p:attrNameLst>
                                      </p:cBhvr>
                                      <p:tavLst>
                                        <p:tav tm="0">
                                          <p:val>
                                            <p:strVal val="#ppt_x"/>
                                          </p:val>
                                        </p:tav>
                                        <p:tav tm="100000">
                                          <p:val>
                                            <p:strVal val="#ppt_x"/>
                                          </p:val>
                                        </p:tav>
                                      </p:tavLst>
                                    </p:anim>
                                    <p:anim calcmode="lin" valueType="num">
                                      <p:cBhvr>
                                        <p:cTn id="56" dur="900" decel="100000" fill="hold"/>
                                        <p:tgtEl>
                                          <p:spTgt spid="33"/>
                                        </p:tgtEl>
                                        <p:attrNameLst>
                                          <p:attrName>ppt_y</p:attrName>
                                        </p:attrNameLst>
                                      </p:cBhvr>
                                      <p:tavLst>
                                        <p:tav tm="0">
                                          <p:val>
                                            <p:strVal val="#ppt_y+1"/>
                                          </p:val>
                                        </p:tav>
                                        <p:tav tm="100000">
                                          <p:val>
                                            <p:strVal val="#ppt_y-.03"/>
                                          </p:val>
                                        </p:tav>
                                      </p:tavLst>
                                    </p:anim>
                                    <p:anim calcmode="lin" valueType="num">
                                      <p:cBhvr>
                                        <p:cTn id="57" dur="100" accel="100000" fill="hold">
                                          <p:stCondLst>
                                            <p:cond delay="900"/>
                                          </p:stCondLst>
                                        </p:cTn>
                                        <p:tgtEl>
                                          <p:spTgt spid="33"/>
                                        </p:tgtEl>
                                        <p:attrNameLst>
                                          <p:attrName>ppt_y</p:attrName>
                                        </p:attrNameLst>
                                      </p:cBhvr>
                                      <p:tavLst>
                                        <p:tav tm="0">
                                          <p:val>
                                            <p:strVal val="#ppt_y-.03"/>
                                          </p:val>
                                        </p:tav>
                                        <p:tav tm="100000">
                                          <p:val>
                                            <p:strVal val="#ppt_y"/>
                                          </p:val>
                                        </p:tav>
                                      </p:tavLst>
                                    </p:anim>
                                  </p:childTnLst>
                                </p:cTn>
                              </p:par>
                            </p:childTnLst>
                          </p:cTn>
                        </p:par>
                        <p:par>
                          <p:cTn id="58" fill="hold">
                            <p:stCondLst>
                              <p:cond delay="4000"/>
                            </p:stCondLst>
                            <p:childTnLst>
                              <p:par>
                                <p:cTn id="59" presetID="10" presetClass="entr" presetSubtype="0" fill="hold" grpId="0" nodeType="afterEffect">
                                  <p:stCondLst>
                                    <p:cond delay="0"/>
                                  </p:stCondLst>
                                  <p:childTnLst>
                                    <p:set>
                                      <p:cBhvr>
                                        <p:cTn id="60" dur="1" fill="hold">
                                          <p:stCondLst>
                                            <p:cond delay="0"/>
                                          </p:stCondLst>
                                        </p:cTn>
                                        <p:tgtEl>
                                          <p:spTgt spid="34"/>
                                        </p:tgtEl>
                                        <p:attrNameLst>
                                          <p:attrName>style.visibility</p:attrName>
                                        </p:attrNameLst>
                                      </p:cBhvr>
                                      <p:to>
                                        <p:strVal val="visible"/>
                                      </p:to>
                                    </p:set>
                                    <p:animEffect transition="in" filter="fade">
                                      <p:cBhvr>
                                        <p:cTn id="61" dur="500"/>
                                        <p:tgtEl>
                                          <p:spTgt spid="34"/>
                                        </p:tgtEl>
                                      </p:cBhvr>
                                    </p:animEffect>
                                  </p:childTnLst>
                                </p:cTn>
                              </p:par>
                              <p:par>
                                <p:cTn id="62" presetID="10" presetClass="entr" presetSubtype="0" fill="hold" grpId="0" nodeType="withEffect">
                                  <p:stCondLst>
                                    <p:cond delay="250"/>
                                  </p:stCondLst>
                                  <p:childTnLst>
                                    <p:set>
                                      <p:cBhvr>
                                        <p:cTn id="63" dur="1" fill="hold">
                                          <p:stCondLst>
                                            <p:cond delay="0"/>
                                          </p:stCondLst>
                                        </p:cTn>
                                        <p:tgtEl>
                                          <p:spTgt spid="35"/>
                                        </p:tgtEl>
                                        <p:attrNameLst>
                                          <p:attrName>style.visibility</p:attrName>
                                        </p:attrNameLst>
                                      </p:cBhvr>
                                      <p:to>
                                        <p:strVal val="visible"/>
                                      </p:to>
                                    </p:set>
                                    <p:animEffect transition="in" filter="fade">
                                      <p:cBhvr>
                                        <p:cTn id="64" dur="500"/>
                                        <p:tgtEl>
                                          <p:spTgt spid="35"/>
                                        </p:tgtEl>
                                      </p:cBhvr>
                                    </p:animEffect>
                                  </p:childTnLst>
                                </p:cTn>
                              </p:par>
                              <p:par>
                                <p:cTn id="65" presetID="10" presetClass="entr" presetSubtype="0" fill="hold" grpId="0" nodeType="withEffect">
                                  <p:stCondLst>
                                    <p:cond delay="500"/>
                                  </p:stCondLst>
                                  <p:childTnLst>
                                    <p:set>
                                      <p:cBhvr>
                                        <p:cTn id="66" dur="1" fill="hold">
                                          <p:stCondLst>
                                            <p:cond delay="0"/>
                                          </p:stCondLst>
                                        </p:cTn>
                                        <p:tgtEl>
                                          <p:spTgt spid="36"/>
                                        </p:tgtEl>
                                        <p:attrNameLst>
                                          <p:attrName>style.visibility</p:attrName>
                                        </p:attrNameLst>
                                      </p:cBhvr>
                                      <p:to>
                                        <p:strVal val="visible"/>
                                      </p:to>
                                    </p:set>
                                    <p:animEffect transition="in" filter="fade">
                                      <p:cBhvr>
                                        <p:cTn id="67" dur="500"/>
                                        <p:tgtEl>
                                          <p:spTgt spid="36"/>
                                        </p:tgtEl>
                                      </p:cBhvr>
                                    </p:animEffect>
                                  </p:childTnLst>
                                </p:cTn>
                              </p:par>
                              <p:par>
                                <p:cTn id="68" presetID="10" presetClass="entr" presetSubtype="0" fill="hold" grpId="0" nodeType="withEffect">
                                  <p:stCondLst>
                                    <p:cond delay="750"/>
                                  </p:stCondLst>
                                  <p:childTnLst>
                                    <p:set>
                                      <p:cBhvr>
                                        <p:cTn id="69" dur="1" fill="hold">
                                          <p:stCondLst>
                                            <p:cond delay="0"/>
                                          </p:stCondLst>
                                        </p:cTn>
                                        <p:tgtEl>
                                          <p:spTgt spid="37"/>
                                        </p:tgtEl>
                                        <p:attrNameLst>
                                          <p:attrName>style.visibility</p:attrName>
                                        </p:attrNameLst>
                                      </p:cBhvr>
                                      <p:to>
                                        <p:strVal val="visible"/>
                                      </p:to>
                                    </p:set>
                                    <p:animEffect transition="in" filter="fade">
                                      <p:cBhvr>
                                        <p:cTn id="7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p:bldP spid="35" grpId="0"/>
      <p:bldP spid="36" grpId="0"/>
      <p:bldP spid="37" grpId="0"/>
      <p:bldP spid="54" grpId="0" animBg="1"/>
      <p:bldP spid="55" grpId="0" animBg="1"/>
      <p:bldP spid="5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rot="5400000" flipH="1">
            <a:off x="3459338" y="66263"/>
            <a:ext cx="5246574" cy="5459896"/>
          </a:xfrm>
          <a:prstGeom prst="rect">
            <a:avLst/>
          </a:prstGeom>
        </p:spPr>
      </p:pic>
      <p:sp>
        <p:nvSpPr>
          <p:cNvPr id="4" name="椭圆 3"/>
          <p:cNvSpPr/>
          <p:nvPr/>
        </p:nvSpPr>
        <p:spPr>
          <a:xfrm rot="5400000" flipH="1">
            <a:off x="4648384" y="1481490"/>
            <a:ext cx="2632159" cy="2632159"/>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209389" y="1865187"/>
            <a:ext cx="1550424" cy="1862048"/>
          </a:xfrm>
          <a:prstGeom prst="rect">
            <a:avLst/>
          </a:prstGeom>
          <a:noFill/>
        </p:spPr>
        <p:txBody>
          <a:bodyPr wrap="none" rtlCol="0">
            <a:spAutoFit/>
          </a:bodyPr>
          <a:lstStyle/>
          <a:p>
            <a:r>
              <a:rPr lang="en-US" altLang="zh-CN" sz="11500" b="1" dirty="0" smtClean="0">
                <a:solidFill>
                  <a:srgbClr val="0376E5"/>
                </a:solidFill>
                <a:latin typeface="Agency FB" panose="020B0503020202020204" pitchFamily="34" charset="0"/>
                <a:ea typeface="微软雅黑" panose="020B0503020204020204" pitchFamily="34" charset="-122"/>
              </a:rPr>
              <a:t>03</a:t>
            </a:r>
            <a:endParaRPr lang="zh-CN" altLang="en-US" sz="11500" b="1" dirty="0">
              <a:solidFill>
                <a:srgbClr val="0376E5"/>
              </a:solidFill>
              <a:latin typeface="Agency FB" panose="020B0503020202020204" pitchFamily="34" charset="0"/>
              <a:ea typeface="微软雅黑" panose="020B0503020204020204" pitchFamily="34" charset="-122"/>
            </a:endParaRPr>
          </a:p>
        </p:txBody>
      </p:sp>
      <p:sp>
        <p:nvSpPr>
          <p:cNvPr id="6" name="文本框 5"/>
          <p:cNvSpPr txBox="1"/>
          <p:nvPr/>
        </p:nvSpPr>
        <p:spPr>
          <a:xfrm>
            <a:off x="4137220" y="5203030"/>
            <a:ext cx="3890809" cy="1200329"/>
          </a:xfrm>
          <a:prstGeom prst="rect">
            <a:avLst/>
          </a:prstGeom>
          <a:noFill/>
        </p:spPr>
        <p:txBody>
          <a:bodyPr wrap="none" rtlCol="0">
            <a:spAutoFit/>
          </a:bodyPr>
          <a:lstStyle/>
          <a:p>
            <a:pPr algn="ctr"/>
            <a:r>
              <a:rPr lang="zh-CN" altLang="en-US" sz="7200" b="1" dirty="0">
                <a:solidFill>
                  <a:srgbClr val="1F73E2"/>
                </a:solidFill>
                <a:latin typeface="幼圆" panose="02010509060101010101" pitchFamily="49" charset="-122"/>
                <a:ea typeface="幼圆" panose="02010509060101010101" pitchFamily="49" charset="-122"/>
              </a:rPr>
              <a:t>胜任能力</a:t>
            </a:r>
          </a:p>
        </p:txBody>
      </p:sp>
    </p:spTree>
    <p:extLst>
      <p:ext uri="{BB962C8B-B14F-4D97-AF65-F5344CB8AC3E}">
        <p14:creationId xmlns="" xmlns:p14="http://schemas.microsoft.com/office/powerpoint/2010/main" val="1968359751"/>
      </p:ext>
    </p:extLst>
  </p:cSld>
  <p:clrMapOvr>
    <a:masterClrMapping/>
  </p:clrMapOvr>
  <mc:AlternateContent xmlns:mc="http://schemas.openxmlformats.org/markup-compatibility/2006">
    <mc:Choice xmlns=""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750"/>
                                        <p:tgtEl>
                                          <p:spTgt spid="3"/>
                                        </p:tgtEl>
                                      </p:cBhvr>
                                    </p:animEffect>
                                  </p:childTnLst>
                                </p:cTn>
                              </p:par>
                            </p:childTnLst>
                          </p:cTn>
                        </p:par>
                        <p:par>
                          <p:cTn id="8" fill="hold">
                            <p:stCondLst>
                              <p:cond delay="750"/>
                            </p:stCondLst>
                            <p:childTnLst>
                              <p:par>
                                <p:cTn id="9" presetID="21"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1000"/>
                                        <p:tgtEl>
                                          <p:spTgt spid="4"/>
                                        </p:tgtEl>
                                      </p:cBhvr>
                                    </p:animEffect>
                                  </p:childTnLst>
                                </p:cTn>
                              </p:par>
                            </p:childTnLst>
                          </p:cTn>
                        </p:par>
                        <p:par>
                          <p:cTn id="12" fill="hold">
                            <p:stCondLst>
                              <p:cond delay="175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5"/>
                                        </p:tgtEl>
                                        <p:attrNameLst>
                                          <p:attrName>style.visibility</p:attrName>
                                        </p:attrNameLst>
                                      </p:cBhvr>
                                      <p:to>
                                        <p:strVal val="visible"/>
                                      </p:to>
                                    </p:set>
                                    <p:anim by="(-#ppt_w*2)" calcmode="lin" valueType="num">
                                      <p:cBhvr rctx="PPT">
                                        <p:cTn id="15" dur="500" autoRev="1" fill="hold">
                                          <p:stCondLst>
                                            <p:cond delay="0"/>
                                          </p:stCondLst>
                                        </p:cTn>
                                        <p:tgtEl>
                                          <p:spTgt spid="5"/>
                                        </p:tgtEl>
                                        <p:attrNameLst>
                                          <p:attrName>ppt_w</p:attrName>
                                        </p:attrNameLst>
                                      </p:cBhvr>
                                    </p:anim>
                                    <p:anim by="(#ppt_w*0.50)" calcmode="lin" valueType="num">
                                      <p:cBhvr>
                                        <p:cTn id="16" dur="500" decel="50000" autoRev="1" fill="hold">
                                          <p:stCondLst>
                                            <p:cond delay="0"/>
                                          </p:stCondLst>
                                        </p:cTn>
                                        <p:tgtEl>
                                          <p:spTgt spid="5"/>
                                        </p:tgtEl>
                                        <p:attrNameLst>
                                          <p:attrName>ppt_x</p:attrName>
                                        </p:attrNameLst>
                                      </p:cBhvr>
                                    </p:anim>
                                    <p:anim from="(-#ppt_h/2)" to="(#ppt_y)" calcmode="lin" valueType="num">
                                      <p:cBhvr>
                                        <p:cTn id="17" dur="1000" fill="hold">
                                          <p:stCondLst>
                                            <p:cond delay="0"/>
                                          </p:stCondLst>
                                        </p:cTn>
                                        <p:tgtEl>
                                          <p:spTgt spid="5"/>
                                        </p:tgtEl>
                                        <p:attrNameLst>
                                          <p:attrName>ppt_y</p:attrName>
                                        </p:attrNameLst>
                                      </p:cBhvr>
                                    </p:anim>
                                    <p:animRot by="21600000">
                                      <p:cBhvr>
                                        <p:cTn id="18" dur="1000" fill="hold">
                                          <p:stCondLst>
                                            <p:cond delay="0"/>
                                          </p:stCondLst>
                                        </p:cTn>
                                        <p:tgtEl>
                                          <p:spTgt spid="5"/>
                                        </p:tgtEl>
                                        <p:attrNameLst>
                                          <p:attrName>r</p:attrName>
                                        </p:attrNameLst>
                                      </p:cBhvr>
                                    </p:animRot>
                                  </p:childTnLst>
                                </p:cTn>
                              </p:par>
                            </p:childTnLst>
                          </p:cTn>
                        </p:par>
                        <p:par>
                          <p:cTn id="19" fill="hold">
                            <p:stCondLst>
                              <p:cond delay="2850"/>
                            </p:stCondLst>
                            <p:childTnLst>
                              <p:par>
                                <p:cTn id="20" presetID="37"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900" decel="100000" fill="hold"/>
                                        <p:tgtEl>
                                          <p:spTgt spid="6"/>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燕尾形 9"/>
          <p:cNvSpPr/>
          <p:nvPr/>
        </p:nvSpPr>
        <p:spPr>
          <a:xfrm>
            <a:off x="4126548" y="3222570"/>
            <a:ext cx="920138" cy="1859319"/>
          </a:xfrm>
          <a:prstGeom prst="chevron">
            <a:avLst>
              <a:gd name="adj" fmla="val 57636"/>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燕尾形 10"/>
          <p:cNvSpPr/>
          <p:nvPr/>
        </p:nvSpPr>
        <p:spPr>
          <a:xfrm>
            <a:off x="7704327" y="3225129"/>
            <a:ext cx="920138" cy="1859319"/>
          </a:xfrm>
          <a:prstGeom prst="chevron">
            <a:avLst>
              <a:gd name="adj" fmla="val 57636"/>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nvGrpSpPr>
          <p:cNvPr id="12" name="组合 11"/>
          <p:cNvGrpSpPr/>
          <p:nvPr/>
        </p:nvGrpSpPr>
        <p:grpSpPr>
          <a:xfrm>
            <a:off x="1238257" y="2786331"/>
            <a:ext cx="2859622" cy="2602622"/>
            <a:chOff x="910708" y="2786331"/>
            <a:chExt cx="2859622" cy="2602622"/>
          </a:xfrm>
          <a:solidFill>
            <a:srgbClr val="1F73E2"/>
          </a:solidFill>
        </p:grpSpPr>
        <p:grpSp>
          <p:nvGrpSpPr>
            <p:cNvPr id="13" name="组合 12"/>
            <p:cNvGrpSpPr/>
            <p:nvPr/>
          </p:nvGrpSpPr>
          <p:grpSpPr>
            <a:xfrm>
              <a:off x="910708" y="2786331"/>
              <a:ext cx="2859622" cy="2602622"/>
              <a:chOff x="910708" y="2786331"/>
              <a:chExt cx="2859622" cy="2602622"/>
            </a:xfrm>
            <a:grpFill/>
          </p:grpSpPr>
          <p:sp>
            <p:nvSpPr>
              <p:cNvPr id="15" name="椭圆 14"/>
              <p:cNvSpPr/>
              <p:nvPr/>
            </p:nvSpPr>
            <p:spPr>
              <a:xfrm>
                <a:off x="2045652" y="3161987"/>
                <a:ext cx="559430" cy="559430"/>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2830955" y="4713789"/>
                <a:ext cx="472941" cy="472941"/>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1546366" y="4762776"/>
                <a:ext cx="472941" cy="472941"/>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2250541" y="4762776"/>
                <a:ext cx="319113" cy="31911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2997996" y="3171446"/>
                <a:ext cx="319113" cy="31911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578116" y="3265816"/>
                <a:ext cx="319113" cy="31911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096602" y="4537903"/>
                <a:ext cx="319113" cy="31911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3451217" y="4588489"/>
                <a:ext cx="319113" cy="31911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3536760" y="3799307"/>
                <a:ext cx="233570" cy="233570"/>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2684754" y="3003572"/>
                <a:ext cx="233570" cy="233570"/>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342033" y="3447431"/>
                <a:ext cx="233570" cy="233570"/>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2231640" y="2786331"/>
                <a:ext cx="233570" cy="233570"/>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1870587" y="2905574"/>
                <a:ext cx="233570" cy="233570"/>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2548239" y="5186730"/>
                <a:ext cx="202223" cy="20222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2146202" y="5186730"/>
                <a:ext cx="202223" cy="20222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910708" y="4274783"/>
                <a:ext cx="202223" cy="20222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096602" y="3463104"/>
                <a:ext cx="202223" cy="20222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200570" y="3157906"/>
                <a:ext cx="202223" cy="20222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1218952" y="3799692"/>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
        <p:nvSpPr>
          <p:cNvPr id="33" name="文本框 32"/>
          <p:cNvSpPr txBox="1"/>
          <p:nvPr/>
        </p:nvSpPr>
        <p:spPr>
          <a:xfrm>
            <a:off x="5385165" y="3803273"/>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34" name="组合 33"/>
          <p:cNvGrpSpPr/>
          <p:nvPr/>
        </p:nvGrpSpPr>
        <p:grpSpPr>
          <a:xfrm>
            <a:off x="8758894" y="3062977"/>
            <a:ext cx="2196071" cy="2196071"/>
            <a:chOff x="8431345" y="3062977"/>
            <a:chExt cx="2196071" cy="2196071"/>
          </a:xfrm>
        </p:grpSpPr>
        <p:sp>
          <p:nvSpPr>
            <p:cNvPr id="35" name="椭圆 34"/>
            <p:cNvSpPr/>
            <p:nvPr/>
          </p:nvSpPr>
          <p:spPr>
            <a:xfrm>
              <a:off x="8431345" y="3062977"/>
              <a:ext cx="2196071" cy="2196071"/>
            </a:xfrm>
            <a:prstGeom prst="ellipse">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a:off x="8884566" y="3721417"/>
              <a:ext cx="1415772" cy="830997"/>
            </a:xfrm>
            <a:prstGeom prst="rect">
              <a:avLst/>
            </a:prstGeom>
            <a:noFill/>
            <a:effectLst/>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单击</a:t>
              </a:r>
              <a:r>
                <a:rPr lang="zh-CN" altLang="en-US" sz="2400" dirty="0" smtClean="0">
                  <a:solidFill>
                    <a:schemeClr val="bg1"/>
                  </a:solidFill>
                  <a:latin typeface="微软雅黑" panose="020B0503020204020204" pitchFamily="34" charset="-122"/>
                  <a:ea typeface="微软雅黑" panose="020B0503020204020204" pitchFamily="34" charset="-122"/>
                </a:rPr>
                <a:t>此处</a:t>
              </a:r>
              <a:endParaRPr lang="en-US" altLang="zh-CN" sz="2400" dirty="0" smtClean="0">
                <a:solidFill>
                  <a:schemeClr val="bg1"/>
                </a:solidFill>
                <a:latin typeface="微软雅黑" panose="020B0503020204020204" pitchFamily="34" charset="-122"/>
                <a:ea typeface="微软雅黑" panose="020B0503020204020204" pitchFamily="34" charset="-122"/>
              </a:endParaRPr>
            </a:p>
            <a:p>
              <a:r>
                <a:rPr lang="zh-CN" altLang="en-US" sz="2400" dirty="0" smtClean="0">
                  <a:solidFill>
                    <a:schemeClr val="bg1"/>
                  </a:solidFill>
                  <a:latin typeface="微软雅黑" panose="020B0503020204020204" pitchFamily="34" charset="-122"/>
                  <a:ea typeface="微软雅黑" panose="020B0503020204020204" pitchFamily="34" charset="-122"/>
                </a:rPr>
                <a:t>输入标题</a:t>
              </a:r>
              <a:endParaRPr lang="en-US" altLang="zh-CN" sz="2400"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 xmlns:p14="http://schemas.microsoft.com/office/powerpoint/2010/main" val="4261677699"/>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Effect transition="in" filter="fade">
                                      <p:cBhvr>
                                        <p:cTn id="9" dur="500"/>
                                        <p:tgtEl>
                                          <p:spTgt spid="34"/>
                                        </p:tgtEl>
                                      </p:cBhvr>
                                    </p:animEffect>
                                  </p:childTnLst>
                                </p:cTn>
                              </p:par>
                            </p:childTnLst>
                          </p:cTn>
                        </p:par>
                        <p:par>
                          <p:cTn id="10" fill="hold">
                            <p:stCondLst>
                              <p:cond delay="500"/>
                            </p:stCondLst>
                            <p:childTnLst>
                              <p:par>
                                <p:cTn id="11" presetID="2" presetClass="entr" presetSubtype="8"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0-#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33"/>
                                        </p:tgtEl>
                                        <p:attrNameLst>
                                          <p:attrName>style.visibility</p:attrName>
                                        </p:attrNameLst>
                                      </p:cBhvr>
                                      <p:to>
                                        <p:strVal val="visible"/>
                                      </p:to>
                                    </p:set>
                                    <p:animEffect transition="in" filter="wipe(left)">
                                      <p:cBhvr>
                                        <p:cTn id="18" dur="500"/>
                                        <p:tgtEl>
                                          <p:spTgt spid="33"/>
                                        </p:tgtEl>
                                      </p:cBhvr>
                                    </p:animEffect>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0-#ppt_w/2"/>
                                          </p:val>
                                        </p:tav>
                                        <p:tav tm="100000">
                                          <p:val>
                                            <p:strVal val="#ppt_x"/>
                                          </p:val>
                                        </p:tav>
                                      </p:tavLst>
                                    </p:anim>
                                    <p:anim calcmode="lin" valueType="num">
                                      <p:cBhvr additive="base">
                                        <p:cTn id="23" dur="500" fill="hold"/>
                                        <p:tgtEl>
                                          <p:spTgt spid="10"/>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9" presetClass="entr" presetSubtype="0"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dissolv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3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179888" y="2379946"/>
            <a:ext cx="1674812" cy="1674813"/>
            <a:chOff x="4179888" y="2379946"/>
            <a:chExt cx="1674812" cy="1674813"/>
          </a:xfrm>
        </p:grpSpPr>
        <p:sp>
          <p:nvSpPr>
            <p:cNvPr id="11" name="Rounded Rectangle 6"/>
            <p:cNvSpPr/>
            <p:nvPr/>
          </p:nvSpPr>
          <p:spPr>
            <a:xfrm>
              <a:off x="4276725" y="2475196"/>
              <a:ext cx="1482725" cy="1482725"/>
            </a:xfrm>
            <a:prstGeom prst="roundRect">
              <a:avLst>
                <a:gd name="adj" fmla="val 6631"/>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4800" b="1" dirty="0">
                  <a:solidFill>
                    <a:schemeClr val="bg1"/>
                  </a:solidFill>
                  <a:latin typeface="Kalinga" panose="020B0502040204020203" pitchFamily="34" charset="0"/>
                  <a:ea typeface="Open Sans" panose="020B0606030504020204" pitchFamily="34" charset="0"/>
                  <a:cs typeface="Kalinga" panose="020B0502040204020203" pitchFamily="34" charset="0"/>
                </a:rPr>
                <a:t>S</a:t>
              </a:r>
            </a:p>
          </p:txBody>
        </p:sp>
        <p:sp>
          <p:nvSpPr>
            <p:cNvPr id="12" name="Rounded Rectangle 11"/>
            <p:cNvSpPr/>
            <p:nvPr/>
          </p:nvSpPr>
          <p:spPr>
            <a:xfrm>
              <a:off x="4179888" y="2379946"/>
              <a:ext cx="1674812" cy="1674813"/>
            </a:xfrm>
            <a:prstGeom prst="roundRect">
              <a:avLst>
                <a:gd name="adj" fmla="val 6631"/>
              </a:avLst>
            </a:prstGeom>
            <a:noFill/>
            <a:ln w="3175">
              <a:solidFill>
                <a:srgbClr val="1F73E2"/>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grpSp>
        <p:nvGrpSpPr>
          <p:cNvPr id="13" name="组合 12"/>
          <p:cNvGrpSpPr/>
          <p:nvPr/>
        </p:nvGrpSpPr>
        <p:grpSpPr>
          <a:xfrm>
            <a:off x="6337300" y="2379946"/>
            <a:ext cx="1674813" cy="1674813"/>
            <a:chOff x="6337300" y="2379946"/>
            <a:chExt cx="1674813" cy="1674813"/>
          </a:xfrm>
        </p:grpSpPr>
        <p:sp>
          <p:nvSpPr>
            <p:cNvPr id="14" name="Rounded Rectangle 12"/>
            <p:cNvSpPr/>
            <p:nvPr/>
          </p:nvSpPr>
          <p:spPr>
            <a:xfrm>
              <a:off x="6432550" y="2475196"/>
              <a:ext cx="1482725" cy="1482725"/>
            </a:xfrm>
            <a:prstGeom prst="roundRect">
              <a:avLst>
                <a:gd name="adj" fmla="val 6631"/>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4800" b="1" dirty="0">
                  <a:solidFill>
                    <a:schemeClr val="bg1"/>
                  </a:solidFill>
                  <a:latin typeface="Kalinga" panose="020B0502040204020203" pitchFamily="34" charset="0"/>
                  <a:ea typeface="Open Sans" panose="020B0606030504020204" pitchFamily="34" charset="0"/>
                  <a:cs typeface="Kalinga" panose="020B0502040204020203" pitchFamily="34" charset="0"/>
                </a:rPr>
                <a:t>W</a:t>
              </a:r>
            </a:p>
          </p:txBody>
        </p:sp>
        <p:sp>
          <p:nvSpPr>
            <p:cNvPr id="15" name="Rounded Rectangle 13"/>
            <p:cNvSpPr/>
            <p:nvPr/>
          </p:nvSpPr>
          <p:spPr>
            <a:xfrm>
              <a:off x="6337300" y="2379946"/>
              <a:ext cx="1674813" cy="1674813"/>
            </a:xfrm>
            <a:prstGeom prst="roundRect">
              <a:avLst>
                <a:gd name="adj" fmla="val 6631"/>
              </a:avLst>
            </a:prstGeom>
            <a:noFill/>
            <a:ln w="3175">
              <a:solidFill>
                <a:srgbClr val="6CBEF4"/>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grpSp>
        <p:nvGrpSpPr>
          <p:cNvPr id="16" name="组合 15"/>
          <p:cNvGrpSpPr/>
          <p:nvPr/>
        </p:nvGrpSpPr>
        <p:grpSpPr>
          <a:xfrm>
            <a:off x="4179888" y="4313521"/>
            <a:ext cx="1674812" cy="1674813"/>
            <a:chOff x="4179888" y="4313521"/>
            <a:chExt cx="1674812" cy="1674813"/>
          </a:xfrm>
        </p:grpSpPr>
        <p:sp>
          <p:nvSpPr>
            <p:cNvPr id="17" name="Rounded Rectangle 14"/>
            <p:cNvSpPr/>
            <p:nvPr/>
          </p:nvSpPr>
          <p:spPr>
            <a:xfrm>
              <a:off x="4276725" y="4408771"/>
              <a:ext cx="1482725" cy="1482725"/>
            </a:xfrm>
            <a:prstGeom prst="roundRect">
              <a:avLst>
                <a:gd name="adj" fmla="val 6631"/>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4800" b="1" dirty="0">
                  <a:solidFill>
                    <a:schemeClr val="bg1"/>
                  </a:solidFill>
                  <a:latin typeface="Kalinga" panose="020B0502040204020203" pitchFamily="34" charset="0"/>
                  <a:ea typeface="Open Sans" panose="020B0606030504020204" pitchFamily="34" charset="0"/>
                  <a:cs typeface="Kalinga" panose="020B0502040204020203" pitchFamily="34" charset="0"/>
                </a:rPr>
                <a:t>O</a:t>
              </a:r>
            </a:p>
          </p:txBody>
        </p:sp>
        <p:sp>
          <p:nvSpPr>
            <p:cNvPr id="18" name="Rounded Rectangle 15"/>
            <p:cNvSpPr/>
            <p:nvPr/>
          </p:nvSpPr>
          <p:spPr>
            <a:xfrm>
              <a:off x="4179888" y="4313521"/>
              <a:ext cx="1674812" cy="1674813"/>
            </a:xfrm>
            <a:prstGeom prst="roundRect">
              <a:avLst>
                <a:gd name="adj" fmla="val 6631"/>
              </a:avLst>
            </a:prstGeom>
            <a:noFill/>
            <a:ln w="3175">
              <a:solidFill>
                <a:srgbClr val="6CBEF4"/>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grpSp>
        <p:nvGrpSpPr>
          <p:cNvPr id="19" name="组合 18"/>
          <p:cNvGrpSpPr/>
          <p:nvPr/>
        </p:nvGrpSpPr>
        <p:grpSpPr>
          <a:xfrm>
            <a:off x="6337300" y="4313521"/>
            <a:ext cx="1674813" cy="1674813"/>
            <a:chOff x="6337300" y="4313521"/>
            <a:chExt cx="1674813" cy="1674813"/>
          </a:xfrm>
        </p:grpSpPr>
        <p:sp>
          <p:nvSpPr>
            <p:cNvPr id="20" name="Rounded Rectangle 16"/>
            <p:cNvSpPr/>
            <p:nvPr/>
          </p:nvSpPr>
          <p:spPr>
            <a:xfrm>
              <a:off x="6432550" y="4408771"/>
              <a:ext cx="1482725" cy="1482725"/>
            </a:xfrm>
            <a:prstGeom prst="roundRect">
              <a:avLst>
                <a:gd name="adj" fmla="val 6631"/>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4800" b="1" dirty="0">
                  <a:solidFill>
                    <a:schemeClr val="bg1"/>
                  </a:solidFill>
                  <a:latin typeface="Kalinga" panose="020B0502040204020203" pitchFamily="34" charset="0"/>
                  <a:ea typeface="Open Sans" panose="020B0606030504020204" pitchFamily="34" charset="0"/>
                  <a:cs typeface="Kalinga" panose="020B0502040204020203" pitchFamily="34" charset="0"/>
                </a:rPr>
                <a:t>T</a:t>
              </a:r>
            </a:p>
          </p:txBody>
        </p:sp>
        <p:sp>
          <p:nvSpPr>
            <p:cNvPr id="21" name="Rounded Rectangle 17"/>
            <p:cNvSpPr/>
            <p:nvPr/>
          </p:nvSpPr>
          <p:spPr>
            <a:xfrm>
              <a:off x="6337300" y="4313521"/>
              <a:ext cx="1674813" cy="1674813"/>
            </a:xfrm>
            <a:prstGeom prst="roundRect">
              <a:avLst>
                <a:gd name="adj" fmla="val 6631"/>
              </a:avLst>
            </a:prstGeom>
            <a:noFill/>
            <a:ln w="3175">
              <a:solidFill>
                <a:srgbClr val="1F73E2"/>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eaLnBrk="1" hangingPunct="1"/>
              <a:endParaRPr lang="zh-CN" altLang="zh-CN">
                <a:solidFill>
                  <a:srgbClr val="FFFFFF"/>
                </a:solidFill>
              </a:endParaRPr>
            </a:p>
          </p:txBody>
        </p:sp>
      </p:grpSp>
      <p:sp>
        <p:nvSpPr>
          <p:cNvPr id="22" name="文本框 21"/>
          <p:cNvSpPr txBox="1"/>
          <p:nvPr/>
        </p:nvSpPr>
        <p:spPr>
          <a:xfrm>
            <a:off x="8494713" y="4738911"/>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8494713" y="2696037"/>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1377398" y="4738911"/>
            <a:ext cx="3747308" cy="584775"/>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85000"/>
                    <a:lumOff val="15000"/>
                  </a:schemeClr>
                </a:solidFill>
                <a:latin typeface="微软雅黑" panose="020B0503020204020204" pitchFamily="34" charset="-122"/>
                <a:ea typeface="微软雅黑" panose="020B0503020204020204" pitchFamily="34" charset="-122"/>
              </a:rPr>
              <a:t>亮亮图文旗舰店</a:t>
            </a:r>
            <a:r>
              <a:rPr lang="en-US" altLang="zh-CN" sz="1200" dirty="0" smtClean="0">
                <a:solidFill>
                  <a:schemeClr val="tx1">
                    <a:lumMod val="85000"/>
                    <a:lumOff val="15000"/>
                  </a:schemeClr>
                </a:solidFill>
                <a:latin typeface="微软雅黑" panose="020B0503020204020204" pitchFamily="34" charset="-122"/>
                <a:ea typeface="微软雅黑" panose="020B0503020204020204" pitchFamily="34" charset="-122"/>
              </a:rPr>
              <a:t>https://liangliangtuwen.tmall.com</a:t>
            </a:r>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1397098" y="2696037"/>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280983647"/>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750" fill="hold"/>
                                        <p:tgtEl>
                                          <p:spTgt spid="10"/>
                                        </p:tgtEl>
                                        <p:attrNameLst>
                                          <p:attrName>ppt_w</p:attrName>
                                        </p:attrNameLst>
                                      </p:cBhvr>
                                      <p:tavLst>
                                        <p:tav tm="0">
                                          <p:val>
                                            <p:fltVal val="0"/>
                                          </p:val>
                                        </p:tav>
                                        <p:tav tm="100000">
                                          <p:val>
                                            <p:strVal val="#ppt_w"/>
                                          </p:val>
                                        </p:tav>
                                      </p:tavLst>
                                    </p:anim>
                                    <p:anim calcmode="lin" valueType="num">
                                      <p:cBhvr>
                                        <p:cTn id="8" dur="750" fill="hold"/>
                                        <p:tgtEl>
                                          <p:spTgt spid="10"/>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p:cTn id="11" dur="750" fill="hold"/>
                                        <p:tgtEl>
                                          <p:spTgt spid="13"/>
                                        </p:tgtEl>
                                        <p:attrNameLst>
                                          <p:attrName>ppt_w</p:attrName>
                                        </p:attrNameLst>
                                      </p:cBhvr>
                                      <p:tavLst>
                                        <p:tav tm="0">
                                          <p:val>
                                            <p:fltVal val="0"/>
                                          </p:val>
                                        </p:tav>
                                        <p:tav tm="100000">
                                          <p:val>
                                            <p:strVal val="#ppt_w"/>
                                          </p:val>
                                        </p:tav>
                                      </p:tavLst>
                                    </p:anim>
                                    <p:anim calcmode="lin" valueType="num">
                                      <p:cBhvr>
                                        <p:cTn id="12" dur="750" fill="hold"/>
                                        <p:tgtEl>
                                          <p:spTgt spid="13"/>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750" fill="hold"/>
                                        <p:tgtEl>
                                          <p:spTgt spid="16"/>
                                        </p:tgtEl>
                                        <p:attrNameLst>
                                          <p:attrName>ppt_w</p:attrName>
                                        </p:attrNameLst>
                                      </p:cBhvr>
                                      <p:tavLst>
                                        <p:tav tm="0">
                                          <p:val>
                                            <p:fltVal val="0"/>
                                          </p:val>
                                        </p:tav>
                                        <p:tav tm="100000">
                                          <p:val>
                                            <p:strVal val="#ppt_w"/>
                                          </p:val>
                                        </p:tav>
                                      </p:tavLst>
                                    </p:anim>
                                    <p:anim calcmode="lin" valueType="num">
                                      <p:cBhvr>
                                        <p:cTn id="16" dur="750" fill="hold"/>
                                        <p:tgtEl>
                                          <p:spTgt spid="16"/>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750" fill="hold"/>
                                        <p:tgtEl>
                                          <p:spTgt spid="19"/>
                                        </p:tgtEl>
                                        <p:attrNameLst>
                                          <p:attrName>ppt_w</p:attrName>
                                        </p:attrNameLst>
                                      </p:cBhvr>
                                      <p:tavLst>
                                        <p:tav tm="0">
                                          <p:val>
                                            <p:fltVal val="0"/>
                                          </p:val>
                                        </p:tav>
                                        <p:tav tm="100000">
                                          <p:val>
                                            <p:strVal val="#ppt_w"/>
                                          </p:val>
                                        </p:tav>
                                      </p:tavLst>
                                    </p:anim>
                                    <p:anim calcmode="lin" valueType="num">
                                      <p:cBhvr>
                                        <p:cTn id="20" dur="750" fill="hold"/>
                                        <p:tgtEl>
                                          <p:spTgt spid="19"/>
                                        </p:tgtEl>
                                        <p:attrNameLst>
                                          <p:attrName>ppt_h</p:attrName>
                                        </p:attrNameLst>
                                      </p:cBhvr>
                                      <p:tavLst>
                                        <p:tav tm="0">
                                          <p:val>
                                            <p:fltVal val="0"/>
                                          </p:val>
                                        </p:tav>
                                        <p:tav tm="100000">
                                          <p:val>
                                            <p:strVal val="#ppt_h"/>
                                          </p:val>
                                        </p:tav>
                                      </p:tavLst>
                                    </p:anim>
                                  </p:childTnLst>
                                </p:cTn>
                              </p:par>
                            </p:childTnLst>
                          </p:cTn>
                        </p:par>
                        <p:par>
                          <p:cTn id="21" fill="hold">
                            <p:stCondLst>
                              <p:cond delay="750"/>
                            </p:stCondLst>
                            <p:childTnLst>
                              <p:par>
                                <p:cTn id="22" presetID="50" presetClass="entr" presetSubtype="0" decel="100000"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p:cTn id="24" dur="1000" fill="hold"/>
                                        <p:tgtEl>
                                          <p:spTgt spid="22"/>
                                        </p:tgtEl>
                                        <p:attrNameLst>
                                          <p:attrName>ppt_w</p:attrName>
                                        </p:attrNameLst>
                                      </p:cBhvr>
                                      <p:tavLst>
                                        <p:tav tm="0">
                                          <p:val>
                                            <p:strVal val="#ppt_w+.3"/>
                                          </p:val>
                                        </p:tav>
                                        <p:tav tm="100000">
                                          <p:val>
                                            <p:strVal val="#ppt_w"/>
                                          </p:val>
                                        </p:tav>
                                      </p:tavLst>
                                    </p:anim>
                                    <p:anim calcmode="lin" valueType="num">
                                      <p:cBhvr>
                                        <p:cTn id="25" dur="1000" fill="hold"/>
                                        <p:tgtEl>
                                          <p:spTgt spid="22"/>
                                        </p:tgtEl>
                                        <p:attrNameLst>
                                          <p:attrName>ppt_h</p:attrName>
                                        </p:attrNameLst>
                                      </p:cBhvr>
                                      <p:tavLst>
                                        <p:tav tm="0">
                                          <p:val>
                                            <p:strVal val="#ppt_h"/>
                                          </p:val>
                                        </p:tav>
                                        <p:tav tm="100000">
                                          <p:val>
                                            <p:strVal val="#ppt_h"/>
                                          </p:val>
                                        </p:tav>
                                      </p:tavLst>
                                    </p:anim>
                                    <p:animEffect transition="in" filter="fade">
                                      <p:cBhvr>
                                        <p:cTn id="26" dur="1000"/>
                                        <p:tgtEl>
                                          <p:spTgt spid="22"/>
                                        </p:tgtEl>
                                      </p:cBhvr>
                                    </p:animEffect>
                                  </p:childTnLst>
                                </p:cTn>
                              </p:par>
                              <p:par>
                                <p:cTn id="27" presetID="50" presetClass="entr" presetSubtype="0" decel="10000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p:cTn id="29" dur="1000" fill="hold"/>
                                        <p:tgtEl>
                                          <p:spTgt spid="25"/>
                                        </p:tgtEl>
                                        <p:attrNameLst>
                                          <p:attrName>ppt_w</p:attrName>
                                        </p:attrNameLst>
                                      </p:cBhvr>
                                      <p:tavLst>
                                        <p:tav tm="0">
                                          <p:val>
                                            <p:strVal val="#ppt_w+.3"/>
                                          </p:val>
                                        </p:tav>
                                        <p:tav tm="100000">
                                          <p:val>
                                            <p:strVal val="#ppt_w"/>
                                          </p:val>
                                        </p:tav>
                                      </p:tavLst>
                                    </p:anim>
                                    <p:anim calcmode="lin" valueType="num">
                                      <p:cBhvr>
                                        <p:cTn id="30" dur="1000" fill="hold"/>
                                        <p:tgtEl>
                                          <p:spTgt spid="25"/>
                                        </p:tgtEl>
                                        <p:attrNameLst>
                                          <p:attrName>ppt_h</p:attrName>
                                        </p:attrNameLst>
                                      </p:cBhvr>
                                      <p:tavLst>
                                        <p:tav tm="0">
                                          <p:val>
                                            <p:strVal val="#ppt_h"/>
                                          </p:val>
                                        </p:tav>
                                        <p:tav tm="100000">
                                          <p:val>
                                            <p:strVal val="#ppt_h"/>
                                          </p:val>
                                        </p:tav>
                                      </p:tavLst>
                                    </p:anim>
                                    <p:animEffect transition="in" filter="fade">
                                      <p:cBhvr>
                                        <p:cTn id="31" dur="1000"/>
                                        <p:tgtEl>
                                          <p:spTgt spid="25"/>
                                        </p:tgtEl>
                                      </p:cBhvr>
                                    </p:animEffect>
                                  </p:childTnLst>
                                </p:cTn>
                              </p:par>
                              <p:par>
                                <p:cTn id="32" presetID="50" presetClass="entr" presetSubtype="0" decel="100000"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 calcmode="lin" valueType="num">
                                      <p:cBhvr>
                                        <p:cTn id="34" dur="1000" fill="hold"/>
                                        <p:tgtEl>
                                          <p:spTgt spid="23"/>
                                        </p:tgtEl>
                                        <p:attrNameLst>
                                          <p:attrName>ppt_w</p:attrName>
                                        </p:attrNameLst>
                                      </p:cBhvr>
                                      <p:tavLst>
                                        <p:tav tm="0">
                                          <p:val>
                                            <p:strVal val="#ppt_w+.3"/>
                                          </p:val>
                                        </p:tav>
                                        <p:tav tm="100000">
                                          <p:val>
                                            <p:strVal val="#ppt_w"/>
                                          </p:val>
                                        </p:tav>
                                      </p:tavLst>
                                    </p:anim>
                                    <p:anim calcmode="lin" valueType="num">
                                      <p:cBhvr>
                                        <p:cTn id="35" dur="1000" fill="hold"/>
                                        <p:tgtEl>
                                          <p:spTgt spid="23"/>
                                        </p:tgtEl>
                                        <p:attrNameLst>
                                          <p:attrName>ppt_h</p:attrName>
                                        </p:attrNameLst>
                                      </p:cBhvr>
                                      <p:tavLst>
                                        <p:tav tm="0">
                                          <p:val>
                                            <p:strVal val="#ppt_h"/>
                                          </p:val>
                                        </p:tav>
                                        <p:tav tm="100000">
                                          <p:val>
                                            <p:strVal val="#ppt_h"/>
                                          </p:val>
                                        </p:tav>
                                      </p:tavLst>
                                    </p:anim>
                                    <p:animEffect transition="in" filter="fade">
                                      <p:cBhvr>
                                        <p:cTn id="36" dur="1000"/>
                                        <p:tgtEl>
                                          <p:spTgt spid="23"/>
                                        </p:tgtEl>
                                      </p:cBhvr>
                                    </p:animEffect>
                                  </p:childTnLst>
                                </p:cTn>
                              </p:par>
                              <p:par>
                                <p:cTn id="37" presetID="50" presetClass="entr" presetSubtype="0" decel="10000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anim calcmode="lin" valueType="num">
                                      <p:cBhvr>
                                        <p:cTn id="39" dur="1000" fill="hold"/>
                                        <p:tgtEl>
                                          <p:spTgt spid="24"/>
                                        </p:tgtEl>
                                        <p:attrNameLst>
                                          <p:attrName>ppt_w</p:attrName>
                                        </p:attrNameLst>
                                      </p:cBhvr>
                                      <p:tavLst>
                                        <p:tav tm="0">
                                          <p:val>
                                            <p:strVal val="#ppt_w+.3"/>
                                          </p:val>
                                        </p:tav>
                                        <p:tav tm="100000">
                                          <p:val>
                                            <p:strVal val="#ppt_w"/>
                                          </p:val>
                                        </p:tav>
                                      </p:tavLst>
                                    </p:anim>
                                    <p:anim calcmode="lin" valueType="num">
                                      <p:cBhvr>
                                        <p:cTn id="40" dur="1000" fill="hold"/>
                                        <p:tgtEl>
                                          <p:spTgt spid="24"/>
                                        </p:tgtEl>
                                        <p:attrNameLst>
                                          <p:attrName>ppt_h</p:attrName>
                                        </p:attrNameLst>
                                      </p:cBhvr>
                                      <p:tavLst>
                                        <p:tav tm="0">
                                          <p:val>
                                            <p:strVal val="#ppt_h"/>
                                          </p:val>
                                        </p:tav>
                                        <p:tav tm="100000">
                                          <p:val>
                                            <p:strVal val="#ppt_h"/>
                                          </p:val>
                                        </p:tav>
                                      </p:tavLst>
                                    </p:anim>
                                    <p:animEffect transition="in" filter="fade">
                                      <p:cBhvr>
                                        <p:cTn id="41"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6"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977613" y="4119151"/>
            <a:ext cx="2247029" cy="2247029"/>
            <a:chOff x="4977613" y="4119151"/>
            <a:chExt cx="2247029" cy="2247029"/>
          </a:xfrm>
        </p:grpSpPr>
        <p:sp>
          <p:nvSpPr>
            <p:cNvPr id="11" name="椭圆 10"/>
            <p:cNvSpPr/>
            <p:nvPr/>
          </p:nvSpPr>
          <p:spPr>
            <a:xfrm>
              <a:off x="4977613" y="4119151"/>
              <a:ext cx="2247029" cy="2247029"/>
            </a:xfrm>
            <a:prstGeom prst="ellipse">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Rectangle 42"/>
            <p:cNvSpPr/>
            <p:nvPr/>
          </p:nvSpPr>
          <p:spPr>
            <a:xfrm>
              <a:off x="5413039" y="5494312"/>
              <a:ext cx="1665516" cy="512281"/>
            </a:xfrm>
            <a:prstGeom prst="rect">
              <a:avLst/>
            </a:prstGeom>
            <a:noFill/>
            <a:ln w="12700" cap="flat" cmpd="sng" algn="ctr">
              <a:noFill/>
              <a:prstDash val="solid"/>
            </a:ln>
            <a:effectLst/>
          </p:spPr>
          <p:txBody>
            <a:bodyPr lIns="91440" tIns="0" rIns="91440" bIns="0" rtlCol="0" anchor="t"/>
            <a:lstStyle/>
            <a:p>
              <a:pPr defTabSz="1218804">
                <a:defRPr/>
              </a:pPr>
              <a:r>
                <a:rPr lang="zh-CN" altLang="en-US" sz="2400" kern="0" dirty="0">
                  <a:solidFill>
                    <a:schemeClr val="bg1"/>
                  </a:solidFill>
                  <a:latin typeface="微软雅黑" panose="020B0503020204020204" pitchFamily="34" charset="-122"/>
                  <a:ea typeface="微软雅黑" panose="020B0503020204020204" pitchFamily="34" charset="-122"/>
                </a:rPr>
                <a:t>输入标题</a:t>
              </a:r>
            </a:p>
          </p:txBody>
        </p:sp>
      </p:grpSp>
      <p:grpSp>
        <p:nvGrpSpPr>
          <p:cNvPr id="13" name="组合 12"/>
          <p:cNvGrpSpPr/>
          <p:nvPr/>
        </p:nvGrpSpPr>
        <p:grpSpPr>
          <a:xfrm>
            <a:off x="3335358" y="3884920"/>
            <a:ext cx="2765770" cy="1792588"/>
            <a:chOff x="3335358" y="3884920"/>
            <a:chExt cx="2765770" cy="1792588"/>
          </a:xfrm>
        </p:grpSpPr>
        <p:sp>
          <p:nvSpPr>
            <p:cNvPr id="14" name="任意多边形 13"/>
            <p:cNvSpPr>
              <a:spLocks noChangeAspect="1"/>
            </p:cNvSpPr>
            <p:nvPr/>
          </p:nvSpPr>
          <p:spPr>
            <a:xfrm rot="16200000" flipH="1">
              <a:off x="3821949" y="3398329"/>
              <a:ext cx="1792588" cy="2765770"/>
            </a:xfrm>
            <a:custGeom>
              <a:avLst/>
              <a:gdLst>
                <a:gd name="connsiteX0" fmla="*/ 752620 w 1505240"/>
                <a:gd name="connsiteY0" fmla="*/ 0 h 2322423"/>
                <a:gd name="connsiteX1" fmla="*/ 1505240 w 1505240"/>
                <a:gd name="connsiteY1" fmla="*/ 752620 h 2322423"/>
                <a:gd name="connsiteX2" fmla="*/ 1446095 w 1505240"/>
                <a:gd name="connsiteY2" fmla="*/ 1045574 h 2322423"/>
                <a:gd name="connsiteX3" fmla="*/ 1426537 w 1505240"/>
                <a:gd name="connsiteY3" fmla="*/ 1081607 h 2322423"/>
                <a:gd name="connsiteX4" fmla="*/ 1430918 w 1505240"/>
                <a:gd name="connsiteY4" fmla="*/ 1081607 h 2322423"/>
                <a:gd name="connsiteX5" fmla="*/ 1390137 w 1505240"/>
                <a:gd name="connsiteY5" fmla="*/ 1177352 h 2322423"/>
                <a:gd name="connsiteX6" fmla="*/ 752620 w 1505240"/>
                <a:gd name="connsiteY6" fmla="*/ 2322423 h 2322423"/>
                <a:gd name="connsiteX7" fmla="*/ 115103 w 1505240"/>
                <a:gd name="connsiteY7" fmla="*/ 1177352 h 2322423"/>
                <a:gd name="connsiteX8" fmla="*/ 74322 w 1505240"/>
                <a:gd name="connsiteY8" fmla="*/ 1081607 h 2322423"/>
                <a:gd name="connsiteX9" fmla="*/ 78703 w 1505240"/>
                <a:gd name="connsiteY9" fmla="*/ 1081607 h 2322423"/>
                <a:gd name="connsiteX10" fmla="*/ 59145 w 1505240"/>
                <a:gd name="connsiteY10" fmla="*/ 1045574 h 2322423"/>
                <a:gd name="connsiteX11" fmla="*/ 0 w 1505240"/>
                <a:gd name="connsiteY11" fmla="*/ 752620 h 2322423"/>
                <a:gd name="connsiteX12" fmla="*/ 752620 w 1505240"/>
                <a:gd name="connsiteY12" fmla="*/ 0 h 232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05240" h="2322423">
                  <a:moveTo>
                    <a:pt x="752620" y="0"/>
                  </a:moveTo>
                  <a:cubicBezTo>
                    <a:pt x="1168281" y="0"/>
                    <a:pt x="1505240" y="336959"/>
                    <a:pt x="1505240" y="752620"/>
                  </a:cubicBezTo>
                  <a:cubicBezTo>
                    <a:pt x="1505240" y="856535"/>
                    <a:pt x="1484180" y="955532"/>
                    <a:pt x="1446095" y="1045574"/>
                  </a:cubicBezTo>
                  <a:lnTo>
                    <a:pt x="1426537" y="1081607"/>
                  </a:lnTo>
                  <a:lnTo>
                    <a:pt x="1430918" y="1081607"/>
                  </a:lnTo>
                  <a:lnTo>
                    <a:pt x="1390137" y="1177352"/>
                  </a:lnTo>
                  <a:cubicBezTo>
                    <a:pt x="1254093" y="1482617"/>
                    <a:pt x="1075327" y="1830597"/>
                    <a:pt x="752620" y="2322423"/>
                  </a:cubicBezTo>
                  <a:cubicBezTo>
                    <a:pt x="429913" y="1830597"/>
                    <a:pt x="251148" y="1482617"/>
                    <a:pt x="115103" y="1177352"/>
                  </a:cubicBezTo>
                  <a:lnTo>
                    <a:pt x="74322" y="1081607"/>
                  </a:lnTo>
                  <a:lnTo>
                    <a:pt x="78703" y="1081607"/>
                  </a:lnTo>
                  <a:lnTo>
                    <a:pt x="59145" y="1045574"/>
                  </a:lnTo>
                  <a:cubicBezTo>
                    <a:pt x="21060" y="955532"/>
                    <a:pt x="0" y="856535"/>
                    <a:pt x="0" y="752620"/>
                  </a:cubicBezTo>
                  <a:cubicBezTo>
                    <a:pt x="0" y="336959"/>
                    <a:pt x="336959" y="0"/>
                    <a:pt x="752620" y="0"/>
                  </a:cubicBez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MH_Other_4" descr="e7d195523061f1c0deeec63e560781cfd59afb0ea006f2a87ABB68BF51EA6619813959095094C18C62A12F549504892A4AAA8C1554C6663626E05CA27F281A14E6983772AFC3FB97135759321DEA3D703E9D8D869A2273EEB2A0BB67749286FC6AC0CABC13E93DFA52684F44072F01AF674423D8E4F9F8BECABFE5771A30929D6D0D81E4AAAF4547CD35BA5A33B94A9D"/>
            <p:cNvSpPr>
              <a:spLocks noChangeAspect="1"/>
            </p:cNvSpPr>
            <p:nvPr>
              <p:custDataLst>
                <p:tags r:id="rId3"/>
              </p:custDataLst>
            </p:nvPr>
          </p:nvSpPr>
          <p:spPr>
            <a:xfrm rot="16200000" flipH="1">
              <a:off x="3679128" y="4213441"/>
              <a:ext cx="1105046" cy="1105046"/>
            </a:xfrm>
            <a:prstGeom prst="ellipse">
              <a:avLst/>
            </a:prstGeom>
            <a:solidFill>
              <a:srgbClr val="F6F7F4"/>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sz="2400">
                <a:solidFill>
                  <a:prstClr val="white"/>
                </a:solidFill>
                <a:sym typeface="+mn-lt"/>
              </a:endParaRPr>
            </a:p>
          </p:txBody>
        </p:sp>
        <p:sp>
          <p:nvSpPr>
            <p:cNvPr id="16" name="Freeform 26"/>
            <p:cNvSpPr>
              <a:spLocks noEditPoints="1"/>
            </p:cNvSpPr>
            <p:nvPr/>
          </p:nvSpPr>
          <p:spPr bwMode="auto">
            <a:xfrm>
              <a:off x="4031423" y="4569968"/>
              <a:ext cx="373097" cy="391989"/>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1F73E2"/>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17" name="Rectangle 42"/>
            <p:cNvSpPr/>
            <p:nvPr/>
          </p:nvSpPr>
          <p:spPr>
            <a:xfrm>
              <a:off x="4910591" y="4578789"/>
              <a:ext cx="1092455" cy="512281"/>
            </a:xfrm>
            <a:prstGeom prst="rect">
              <a:avLst/>
            </a:prstGeom>
            <a:noFill/>
            <a:ln w="12700" cap="flat" cmpd="sng" algn="ctr">
              <a:noFill/>
              <a:prstDash val="solid"/>
            </a:ln>
            <a:effectLst/>
          </p:spPr>
          <p:txBody>
            <a:bodyPr lIns="91440" tIns="0" rIns="91440" bIns="0" rtlCol="0" anchor="t"/>
            <a:lstStyle/>
            <a:p>
              <a:pPr defTabSz="1218804">
                <a:defRPr/>
              </a:pPr>
              <a:r>
                <a:rPr lang="zh-CN" altLang="en-US" sz="2400" kern="0" dirty="0">
                  <a:solidFill>
                    <a:schemeClr val="bg1"/>
                  </a:solidFill>
                  <a:latin typeface="微软雅黑" panose="020B0503020204020204" pitchFamily="34" charset="-122"/>
                  <a:ea typeface="微软雅黑" panose="020B0503020204020204" pitchFamily="34" charset="-122"/>
                </a:rPr>
                <a:t>标题</a:t>
              </a:r>
            </a:p>
            <a:p>
              <a:pPr algn="r"/>
              <a:r>
                <a:rPr lang="en-US" altLang="zh-CN" sz="2000" b="1" dirty="0" smtClean="0">
                  <a:solidFill>
                    <a:schemeClr val="bg1"/>
                  </a:solidFill>
                  <a:latin typeface="Arial" panose="020B0604020202020204" pitchFamily="34" charset="0"/>
                  <a:cs typeface="Arial" panose="020B0604020202020204" pitchFamily="34" charset="0"/>
                </a:rPr>
                <a:t>   </a:t>
              </a:r>
              <a:endParaRPr lang="zh-CN" altLang="en-US" sz="2000" b="1" dirty="0">
                <a:solidFill>
                  <a:schemeClr val="bg1"/>
                </a:solidFill>
                <a:latin typeface="Arial" panose="020B0604020202020204" pitchFamily="34" charset="0"/>
                <a:cs typeface="Arial" panose="020B0604020202020204" pitchFamily="34" charset="0"/>
              </a:endParaRPr>
            </a:p>
          </p:txBody>
        </p:sp>
      </p:grpSp>
      <p:grpSp>
        <p:nvGrpSpPr>
          <p:cNvPr id="18" name="组合 17"/>
          <p:cNvGrpSpPr/>
          <p:nvPr/>
        </p:nvGrpSpPr>
        <p:grpSpPr>
          <a:xfrm>
            <a:off x="6101128" y="3869670"/>
            <a:ext cx="2765770" cy="1792588"/>
            <a:chOff x="6101128" y="3869670"/>
            <a:chExt cx="2765770" cy="1792588"/>
          </a:xfrm>
        </p:grpSpPr>
        <p:sp>
          <p:nvSpPr>
            <p:cNvPr id="19" name="任意多边形 18"/>
            <p:cNvSpPr>
              <a:spLocks noChangeAspect="1"/>
            </p:cNvSpPr>
            <p:nvPr/>
          </p:nvSpPr>
          <p:spPr>
            <a:xfrm rot="5400000">
              <a:off x="6587719" y="3383079"/>
              <a:ext cx="1792588" cy="2765770"/>
            </a:xfrm>
            <a:custGeom>
              <a:avLst/>
              <a:gdLst>
                <a:gd name="connsiteX0" fmla="*/ 752620 w 1505240"/>
                <a:gd name="connsiteY0" fmla="*/ 0 h 2322423"/>
                <a:gd name="connsiteX1" fmla="*/ 1505240 w 1505240"/>
                <a:gd name="connsiteY1" fmla="*/ 752620 h 2322423"/>
                <a:gd name="connsiteX2" fmla="*/ 1446095 w 1505240"/>
                <a:gd name="connsiteY2" fmla="*/ 1045574 h 2322423"/>
                <a:gd name="connsiteX3" fmla="*/ 1426537 w 1505240"/>
                <a:gd name="connsiteY3" fmla="*/ 1081607 h 2322423"/>
                <a:gd name="connsiteX4" fmla="*/ 1430918 w 1505240"/>
                <a:gd name="connsiteY4" fmla="*/ 1081607 h 2322423"/>
                <a:gd name="connsiteX5" fmla="*/ 1390137 w 1505240"/>
                <a:gd name="connsiteY5" fmla="*/ 1177352 h 2322423"/>
                <a:gd name="connsiteX6" fmla="*/ 752620 w 1505240"/>
                <a:gd name="connsiteY6" fmla="*/ 2322423 h 2322423"/>
                <a:gd name="connsiteX7" fmla="*/ 115103 w 1505240"/>
                <a:gd name="connsiteY7" fmla="*/ 1177352 h 2322423"/>
                <a:gd name="connsiteX8" fmla="*/ 74322 w 1505240"/>
                <a:gd name="connsiteY8" fmla="*/ 1081607 h 2322423"/>
                <a:gd name="connsiteX9" fmla="*/ 78703 w 1505240"/>
                <a:gd name="connsiteY9" fmla="*/ 1081607 h 2322423"/>
                <a:gd name="connsiteX10" fmla="*/ 59145 w 1505240"/>
                <a:gd name="connsiteY10" fmla="*/ 1045574 h 2322423"/>
                <a:gd name="connsiteX11" fmla="*/ 0 w 1505240"/>
                <a:gd name="connsiteY11" fmla="*/ 752620 h 2322423"/>
                <a:gd name="connsiteX12" fmla="*/ 752620 w 1505240"/>
                <a:gd name="connsiteY12" fmla="*/ 0 h 232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05240" h="2322423">
                  <a:moveTo>
                    <a:pt x="752620" y="0"/>
                  </a:moveTo>
                  <a:cubicBezTo>
                    <a:pt x="1168281" y="0"/>
                    <a:pt x="1505240" y="336959"/>
                    <a:pt x="1505240" y="752620"/>
                  </a:cubicBezTo>
                  <a:cubicBezTo>
                    <a:pt x="1505240" y="856535"/>
                    <a:pt x="1484180" y="955532"/>
                    <a:pt x="1446095" y="1045574"/>
                  </a:cubicBezTo>
                  <a:lnTo>
                    <a:pt x="1426537" y="1081607"/>
                  </a:lnTo>
                  <a:lnTo>
                    <a:pt x="1430918" y="1081607"/>
                  </a:lnTo>
                  <a:lnTo>
                    <a:pt x="1390137" y="1177352"/>
                  </a:lnTo>
                  <a:cubicBezTo>
                    <a:pt x="1254093" y="1482617"/>
                    <a:pt x="1075327" y="1830597"/>
                    <a:pt x="752620" y="2322423"/>
                  </a:cubicBezTo>
                  <a:cubicBezTo>
                    <a:pt x="429913" y="1830597"/>
                    <a:pt x="251148" y="1482617"/>
                    <a:pt x="115103" y="1177352"/>
                  </a:cubicBezTo>
                  <a:lnTo>
                    <a:pt x="74322" y="1081607"/>
                  </a:lnTo>
                  <a:lnTo>
                    <a:pt x="78703" y="1081607"/>
                  </a:lnTo>
                  <a:lnTo>
                    <a:pt x="59145" y="1045574"/>
                  </a:lnTo>
                  <a:cubicBezTo>
                    <a:pt x="21060" y="955532"/>
                    <a:pt x="0" y="856535"/>
                    <a:pt x="0" y="752620"/>
                  </a:cubicBezTo>
                  <a:cubicBezTo>
                    <a:pt x="0" y="336959"/>
                    <a:pt x="336959" y="0"/>
                    <a:pt x="752620" y="0"/>
                  </a:cubicBez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MH_Other_4" descr="e7d195523061f1c0deeec63e560781cfd59afb0ea006f2a87ABB68BF51EA6619813959095094C18C62A12F549504892A4AAA8C1554C6663626E05CA27F281A14E6983772AFC3FB97135759321DEA3D703E9D8D869A2273EEB2A0BB67749286FC6AC0CABC13E93DFA52684F44072F01AF674423D8E4F9F8BECABFE5771A30929D6D0D81E4AAAF4547CD35BA5A33B94A9D"/>
            <p:cNvSpPr>
              <a:spLocks noChangeAspect="1"/>
            </p:cNvSpPr>
            <p:nvPr>
              <p:custDataLst>
                <p:tags r:id="rId2"/>
              </p:custDataLst>
            </p:nvPr>
          </p:nvSpPr>
          <p:spPr>
            <a:xfrm rot="5400000">
              <a:off x="7418081" y="4213441"/>
              <a:ext cx="1105046" cy="1105046"/>
            </a:xfrm>
            <a:prstGeom prst="ellipse">
              <a:avLst/>
            </a:prstGeom>
            <a:solidFill>
              <a:srgbClr val="F6F7F4"/>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sz="2400">
                <a:solidFill>
                  <a:prstClr val="white"/>
                </a:solidFill>
                <a:sym typeface="+mn-lt"/>
              </a:endParaRPr>
            </a:p>
          </p:txBody>
        </p:sp>
        <p:sp>
          <p:nvSpPr>
            <p:cNvPr id="21" name="Freeform 16"/>
            <p:cNvSpPr>
              <a:spLocks noEditPoints="1"/>
            </p:cNvSpPr>
            <p:nvPr/>
          </p:nvSpPr>
          <p:spPr bwMode="auto">
            <a:xfrm>
              <a:off x="7736001" y="4564871"/>
              <a:ext cx="504322" cy="402181"/>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1F73E2"/>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22" name="Rectangle 42"/>
            <p:cNvSpPr/>
            <p:nvPr/>
          </p:nvSpPr>
          <p:spPr>
            <a:xfrm>
              <a:off x="6375823" y="4578789"/>
              <a:ext cx="1092455" cy="512281"/>
            </a:xfrm>
            <a:prstGeom prst="rect">
              <a:avLst/>
            </a:prstGeom>
            <a:noFill/>
            <a:ln w="12700" cap="flat" cmpd="sng" algn="ctr">
              <a:noFill/>
              <a:prstDash val="solid"/>
            </a:ln>
            <a:effectLst/>
          </p:spPr>
          <p:txBody>
            <a:bodyPr lIns="91440" tIns="0" rIns="91440" bIns="0" rtlCol="0" anchor="t"/>
            <a:lstStyle/>
            <a:p>
              <a:pPr defTabSz="1218804">
                <a:defRPr/>
              </a:pPr>
              <a:r>
                <a:rPr lang="zh-CN" altLang="en-US" sz="2400" kern="0" dirty="0">
                  <a:solidFill>
                    <a:schemeClr val="bg1"/>
                  </a:solidFill>
                  <a:latin typeface="微软雅黑" panose="020B0503020204020204" pitchFamily="34" charset="-122"/>
                  <a:ea typeface="微软雅黑" panose="020B0503020204020204" pitchFamily="34" charset="-122"/>
                </a:rPr>
                <a:t>标题</a:t>
              </a:r>
            </a:p>
            <a:p>
              <a:pPr algn="r"/>
              <a:r>
                <a:rPr lang="en-US" altLang="zh-CN" sz="2000" b="1" dirty="0" smtClean="0">
                  <a:solidFill>
                    <a:schemeClr val="bg1"/>
                  </a:solidFill>
                  <a:latin typeface="Arial" panose="020B0604020202020204" pitchFamily="34" charset="0"/>
                  <a:cs typeface="Arial" panose="020B0604020202020204" pitchFamily="34" charset="0"/>
                </a:rPr>
                <a:t>   </a:t>
              </a:r>
              <a:endParaRPr lang="zh-CN" altLang="en-US" sz="2000" b="1" dirty="0">
                <a:solidFill>
                  <a:schemeClr val="bg1"/>
                </a:solidFill>
                <a:latin typeface="Arial" panose="020B0604020202020204" pitchFamily="34" charset="0"/>
                <a:cs typeface="Arial" panose="020B0604020202020204" pitchFamily="34" charset="0"/>
              </a:endParaRPr>
            </a:p>
          </p:txBody>
        </p:sp>
      </p:grpSp>
      <p:grpSp>
        <p:nvGrpSpPr>
          <p:cNvPr id="23" name="组合 22"/>
          <p:cNvGrpSpPr/>
          <p:nvPr/>
        </p:nvGrpSpPr>
        <p:grpSpPr>
          <a:xfrm>
            <a:off x="5204834" y="2000194"/>
            <a:ext cx="1792588" cy="2765770"/>
            <a:chOff x="5204834" y="2000194"/>
            <a:chExt cx="1792588" cy="2765770"/>
          </a:xfrm>
        </p:grpSpPr>
        <p:sp>
          <p:nvSpPr>
            <p:cNvPr id="24" name="任意多边形 23"/>
            <p:cNvSpPr>
              <a:spLocks noChangeAspect="1"/>
            </p:cNvSpPr>
            <p:nvPr/>
          </p:nvSpPr>
          <p:spPr>
            <a:xfrm>
              <a:off x="5204834" y="2000194"/>
              <a:ext cx="1792588" cy="2765770"/>
            </a:xfrm>
            <a:custGeom>
              <a:avLst/>
              <a:gdLst>
                <a:gd name="connsiteX0" fmla="*/ 752620 w 1505240"/>
                <a:gd name="connsiteY0" fmla="*/ 0 h 2322423"/>
                <a:gd name="connsiteX1" fmla="*/ 1505240 w 1505240"/>
                <a:gd name="connsiteY1" fmla="*/ 752620 h 2322423"/>
                <a:gd name="connsiteX2" fmla="*/ 1446095 w 1505240"/>
                <a:gd name="connsiteY2" fmla="*/ 1045574 h 2322423"/>
                <a:gd name="connsiteX3" fmla="*/ 1426537 w 1505240"/>
                <a:gd name="connsiteY3" fmla="*/ 1081607 h 2322423"/>
                <a:gd name="connsiteX4" fmla="*/ 1430918 w 1505240"/>
                <a:gd name="connsiteY4" fmla="*/ 1081607 h 2322423"/>
                <a:gd name="connsiteX5" fmla="*/ 1390137 w 1505240"/>
                <a:gd name="connsiteY5" fmla="*/ 1177352 h 2322423"/>
                <a:gd name="connsiteX6" fmla="*/ 752620 w 1505240"/>
                <a:gd name="connsiteY6" fmla="*/ 2322423 h 2322423"/>
                <a:gd name="connsiteX7" fmla="*/ 115103 w 1505240"/>
                <a:gd name="connsiteY7" fmla="*/ 1177352 h 2322423"/>
                <a:gd name="connsiteX8" fmla="*/ 74322 w 1505240"/>
                <a:gd name="connsiteY8" fmla="*/ 1081607 h 2322423"/>
                <a:gd name="connsiteX9" fmla="*/ 78703 w 1505240"/>
                <a:gd name="connsiteY9" fmla="*/ 1081607 h 2322423"/>
                <a:gd name="connsiteX10" fmla="*/ 59145 w 1505240"/>
                <a:gd name="connsiteY10" fmla="*/ 1045574 h 2322423"/>
                <a:gd name="connsiteX11" fmla="*/ 0 w 1505240"/>
                <a:gd name="connsiteY11" fmla="*/ 752620 h 2322423"/>
                <a:gd name="connsiteX12" fmla="*/ 752620 w 1505240"/>
                <a:gd name="connsiteY12" fmla="*/ 0 h 232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05240" h="2322423">
                  <a:moveTo>
                    <a:pt x="752620" y="0"/>
                  </a:moveTo>
                  <a:cubicBezTo>
                    <a:pt x="1168281" y="0"/>
                    <a:pt x="1505240" y="336959"/>
                    <a:pt x="1505240" y="752620"/>
                  </a:cubicBezTo>
                  <a:cubicBezTo>
                    <a:pt x="1505240" y="856535"/>
                    <a:pt x="1484180" y="955532"/>
                    <a:pt x="1446095" y="1045574"/>
                  </a:cubicBezTo>
                  <a:lnTo>
                    <a:pt x="1426537" y="1081607"/>
                  </a:lnTo>
                  <a:lnTo>
                    <a:pt x="1430918" y="1081607"/>
                  </a:lnTo>
                  <a:lnTo>
                    <a:pt x="1390137" y="1177352"/>
                  </a:lnTo>
                  <a:cubicBezTo>
                    <a:pt x="1254093" y="1482617"/>
                    <a:pt x="1075327" y="1830597"/>
                    <a:pt x="752620" y="2322423"/>
                  </a:cubicBezTo>
                  <a:cubicBezTo>
                    <a:pt x="429913" y="1830597"/>
                    <a:pt x="251148" y="1482617"/>
                    <a:pt x="115103" y="1177352"/>
                  </a:cubicBezTo>
                  <a:lnTo>
                    <a:pt x="74322" y="1081607"/>
                  </a:lnTo>
                  <a:lnTo>
                    <a:pt x="78703" y="1081607"/>
                  </a:lnTo>
                  <a:lnTo>
                    <a:pt x="59145" y="1045574"/>
                  </a:lnTo>
                  <a:cubicBezTo>
                    <a:pt x="21060" y="955532"/>
                    <a:pt x="0" y="856535"/>
                    <a:pt x="0" y="752620"/>
                  </a:cubicBezTo>
                  <a:cubicBezTo>
                    <a:pt x="0" y="336959"/>
                    <a:pt x="336959" y="0"/>
                    <a:pt x="752620" y="0"/>
                  </a:cubicBez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MH_Other_4" descr="e7d195523061f1c0deeec63e560781cfd59afb0ea006f2a87ABB68BF51EA6619813959095094C18C62A12F549504892A4AAA8C1554C6663626E05CA27F281A14E6983772AFC3FB97135759321DEA3D703E9D8D869A2273EEB2A0BB67749286FC6AC0CABC13E93DFA52684F44072F01AF674423D8E4F9F8BECABFE5771A30929D6D0D81E4AAAF4547CD35BA5A33B94A9D"/>
            <p:cNvSpPr>
              <a:spLocks noChangeAspect="1"/>
            </p:cNvSpPr>
            <p:nvPr>
              <p:custDataLst>
                <p:tags r:id="rId1"/>
              </p:custDataLst>
            </p:nvPr>
          </p:nvSpPr>
          <p:spPr>
            <a:xfrm>
              <a:off x="5548604" y="2285141"/>
              <a:ext cx="1105046" cy="1105046"/>
            </a:xfrm>
            <a:prstGeom prst="ellipse">
              <a:avLst/>
            </a:prstGeom>
            <a:solidFill>
              <a:srgbClr val="F6F7F4"/>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sz="2400">
                <a:solidFill>
                  <a:prstClr val="white"/>
                </a:solidFill>
                <a:sym typeface="+mn-lt"/>
              </a:endParaRPr>
            </a:p>
          </p:txBody>
        </p:sp>
        <p:sp>
          <p:nvSpPr>
            <p:cNvPr id="26" name="Freeform 48"/>
            <p:cNvSpPr>
              <a:spLocks noEditPoints="1"/>
            </p:cNvSpPr>
            <p:nvPr/>
          </p:nvSpPr>
          <p:spPr bwMode="auto">
            <a:xfrm>
              <a:off x="5878661" y="2547488"/>
              <a:ext cx="444931" cy="425887"/>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1F73E2"/>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27" name="Rectangle 42"/>
            <p:cNvSpPr/>
            <p:nvPr/>
          </p:nvSpPr>
          <p:spPr>
            <a:xfrm>
              <a:off x="5699570" y="3671737"/>
              <a:ext cx="1092455" cy="512281"/>
            </a:xfrm>
            <a:prstGeom prst="rect">
              <a:avLst/>
            </a:prstGeom>
            <a:noFill/>
            <a:ln w="12700" cap="flat" cmpd="sng" algn="ctr">
              <a:noFill/>
              <a:prstDash val="solid"/>
            </a:ln>
            <a:effectLst/>
          </p:spPr>
          <p:txBody>
            <a:bodyPr lIns="91440" tIns="0" rIns="91440" bIns="0" rtlCol="0" anchor="t"/>
            <a:lstStyle/>
            <a:p>
              <a:pPr defTabSz="1218804">
                <a:defRPr/>
              </a:pPr>
              <a:r>
                <a:rPr lang="zh-CN" altLang="en-US" sz="2400" kern="0" dirty="0">
                  <a:solidFill>
                    <a:schemeClr val="bg1"/>
                  </a:solidFill>
                  <a:latin typeface="微软雅黑" panose="020B0503020204020204" pitchFamily="34" charset="-122"/>
                  <a:ea typeface="微软雅黑" panose="020B0503020204020204" pitchFamily="34" charset="-122"/>
                </a:rPr>
                <a:t>标题</a:t>
              </a:r>
            </a:p>
            <a:p>
              <a:pPr algn="r"/>
              <a:r>
                <a:rPr lang="en-US" altLang="zh-CN" sz="2000" b="1" dirty="0" smtClean="0">
                  <a:solidFill>
                    <a:schemeClr val="bg1"/>
                  </a:solidFill>
                  <a:latin typeface="Arial" panose="020B0604020202020204" pitchFamily="34" charset="0"/>
                  <a:cs typeface="Arial" panose="020B0604020202020204" pitchFamily="34" charset="0"/>
                </a:rPr>
                <a:t>   </a:t>
              </a:r>
              <a:endParaRPr lang="zh-CN" altLang="en-US" sz="2000" b="1" dirty="0">
                <a:solidFill>
                  <a:schemeClr val="bg1"/>
                </a:solidFill>
                <a:latin typeface="Arial" panose="020B0604020202020204" pitchFamily="34" charset="0"/>
                <a:cs typeface="Arial" panose="020B0604020202020204" pitchFamily="34" charset="0"/>
              </a:endParaRPr>
            </a:p>
          </p:txBody>
        </p:sp>
      </p:grpSp>
      <p:sp>
        <p:nvSpPr>
          <p:cNvPr id="28" name="文本框 27"/>
          <p:cNvSpPr txBox="1"/>
          <p:nvPr/>
        </p:nvSpPr>
        <p:spPr>
          <a:xfrm>
            <a:off x="698969" y="4462927"/>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9268456" y="4460921"/>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0" name="文本框 29"/>
          <p:cNvSpPr txBox="1"/>
          <p:nvPr/>
        </p:nvSpPr>
        <p:spPr>
          <a:xfrm>
            <a:off x="7412974" y="2166993"/>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1500319489"/>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ppt_x"/>
                                          </p:val>
                                        </p:tav>
                                        <p:tav tm="100000">
                                          <p:val>
                                            <p:strVal val="#ppt_x"/>
                                          </p:val>
                                        </p:tav>
                                      </p:tavLst>
                                    </p:anim>
                                    <p:anim calcmode="lin" valueType="num">
                                      <p:cBhvr additive="base">
                                        <p:cTn id="16" dur="500" fill="hold"/>
                                        <p:tgtEl>
                                          <p:spTgt spid="23"/>
                                        </p:tgtEl>
                                        <p:attrNameLst>
                                          <p:attrName>ppt_y</p:attrName>
                                        </p:attrNameLst>
                                      </p:cBhvr>
                                      <p:tavLst>
                                        <p:tav tm="0">
                                          <p:val>
                                            <p:strVal val="0-#ppt_h/2"/>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1+#ppt_w/2"/>
                                          </p:val>
                                        </p:tav>
                                        <p:tav tm="100000">
                                          <p:val>
                                            <p:strVal val="#ppt_x"/>
                                          </p:val>
                                        </p:tav>
                                      </p:tavLst>
                                    </p:anim>
                                    <p:anim calcmode="lin" valueType="num">
                                      <p:cBhvr additive="base">
                                        <p:cTn id="20"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500"/>
                                        <p:tgtEl>
                                          <p:spTgt spid="2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7"/>
          <p:cNvSpPr>
            <a:spLocks noEditPoints="1"/>
          </p:cNvSpPr>
          <p:nvPr/>
        </p:nvSpPr>
        <p:spPr bwMode="auto">
          <a:xfrm>
            <a:off x="8337709" y="3677565"/>
            <a:ext cx="460069" cy="723175"/>
          </a:xfrm>
          <a:custGeom>
            <a:avLst/>
            <a:gdLst>
              <a:gd name="T0" fmla="*/ 3 w 223"/>
              <a:gd name="T1" fmla="*/ 196 h 351"/>
              <a:gd name="T2" fmla="*/ 10 w 223"/>
              <a:gd name="T3" fmla="*/ 177 h 351"/>
              <a:gd name="T4" fmla="*/ 53 w 223"/>
              <a:gd name="T5" fmla="*/ 157 h 351"/>
              <a:gd name="T6" fmla="*/ 76 w 223"/>
              <a:gd name="T7" fmla="*/ 97 h 351"/>
              <a:gd name="T8" fmla="*/ 90 w 223"/>
              <a:gd name="T9" fmla="*/ 88 h 351"/>
              <a:gd name="T10" fmla="*/ 90 w 223"/>
              <a:gd name="T11" fmla="*/ 88 h 351"/>
              <a:gd name="T12" fmla="*/ 119 w 223"/>
              <a:gd name="T13" fmla="*/ 88 h 351"/>
              <a:gd name="T14" fmla="*/ 119 w 223"/>
              <a:gd name="T15" fmla="*/ 88 h 351"/>
              <a:gd name="T16" fmla="*/ 125 w 223"/>
              <a:gd name="T17" fmla="*/ 89 h 351"/>
              <a:gd name="T18" fmla="*/ 184 w 223"/>
              <a:gd name="T19" fmla="*/ 118 h 351"/>
              <a:gd name="T20" fmla="*/ 190 w 223"/>
              <a:gd name="T21" fmla="*/ 123 h 351"/>
              <a:gd name="T22" fmla="*/ 219 w 223"/>
              <a:gd name="T23" fmla="*/ 167 h 351"/>
              <a:gd name="T24" fmla="*/ 215 w 223"/>
              <a:gd name="T25" fmla="*/ 187 h 351"/>
              <a:gd name="T26" fmla="*/ 207 w 223"/>
              <a:gd name="T27" fmla="*/ 190 h 351"/>
              <a:gd name="T28" fmla="*/ 195 w 223"/>
              <a:gd name="T29" fmla="*/ 183 h 351"/>
              <a:gd name="T30" fmla="*/ 167 w 223"/>
              <a:gd name="T31" fmla="*/ 143 h 351"/>
              <a:gd name="T32" fmla="*/ 134 w 223"/>
              <a:gd name="T33" fmla="*/ 126 h 351"/>
              <a:gd name="T34" fmla="*/ 135 w 223"/>
              <a:gd name="T35" fmla="*/ 131 h 351"/>
              <a:gd name="T36" fmla="*/ 148 w 223"/>
              <a:gd name="T37" fmla="*/ 190 h 351"/>
              <a:gd name="T38" fmla="*/ 138 w 223"/>
              <a:gd name="T39" fmla="*/ 222 h 351"/>
              <a:gd name="T40" fmla="*/ 87 w 223"/>
              <a:gd name="T41" fmla="*/ 273 h 351"/>
              <a:gd name="T42" fmla="*/ 59 w 223"/>
              <a:gd name="T43" fmla="*/ 342 h 351"/>
              <a:gd name="T44" fmla="*/ 46 w 223"/>
              <a:gd name="T45" fmla="*/ 351 h 351"/>
              <a:gd name="T46" fmla="*/ 40 w 223"/>
              <a:gd name="T47" fmla="*/ 350 h 351"/>
              <a:gd name="T48" fmla="*/ 32 w 223"/>
              <a:gd name="T49" fmla="*/ 331 h 351"/>
              <a:gd name="T50" fmla="*/ 61 w 223"/>
              <a:gd name="T51" fmla="*/ 258 h 351"/>
              <a:gd name="T52" fmla="*/ 63 w 223"/>
              <a:gd name="T53" fmla="*/ 254 h 351"/>
              <a:gd name="T54" fmla="*/ 72 w 223"/>
              <a:gd name="T55" fmla="*/ 242 h 351"/>
              <a:gd name="T56" fmla="*/ 97 w 223"/>
              <a:gd name="T57" fmla="*/ 203 h 351"/>
              <a:gd name="T58" fmla="*/ 86 w 223"/>
              <a:gd name="T59" fmla="*/ 152 h 351"/>
              <a:gd name="T60" fmla="*/ 78 w 223"/>
              <a:gd name="T61" fmla="*/ 173 h 351"/>
              <a:gd name="T62" fmla="*/ 71 w 223"/>
              <a:gd name="T63" fmla="*/ 181 h 351"/>
              <a:gd name="T64" fmla="*/ 22 w 223"/>
              <a:gd name="T65" fmla="*/ 203 h 351"/>
              <a:gd name="T66" fmla="*/ 16 w 223"/>
              <a:gd name="T67" fmla="*/ 205 h 351"/>
              <a:gd name="T68" fmla="*/ 3 w 223"/>
              <a:gd name="T69" fmla="*/ 196 h 351"/>
              <a:gd name="T70" fmla="*/ 82 w 223"/>
              <a:gd name="T71" fmla="*/ 73 h 351"/>
              <a:gd name="T72" fmla="*/ 119 w 223"/>
              <a:gd name="T73" fmla="*/ 36 h 351"/>
              <a:gd name="T74" fmla="*/ 82 w 223"/>
              <a:gd name="T75" fmla="*/ 0 h 351"/>
              <a:gd name="T76" fmla="*/ 46 w 223"/>
              <a:gd name="T77" fmla="*/ 36 h 351"/>
              <a:gd name="T78" fmla="*/ 82 w 223"/>
              <a:gd name="T79" fmla="*/ 73 h 351"/>
              <a:gd name="T80" fmla="*/ 153 w 223"/>
              <a:gd name="T81" fmla="*/ 225 h 351"/>
              <a:gd name="T82" fmla="*/ 147 w 223"/>
              <a:gd name="T83" fmla="*/ 232 h 351"/>
              <a:gd name="T84" fmla="*/ 123 w 223"/>
              <a:gd name="T85" fmla="*/ 256 h 351"/>
              <a:gd name="T86" fmla="*/ 133 w 223"/>
              <a:gd name="T87" fmla="*/ 281 h 351"/>
              <a:gd name="T88" fmla="*/ 138 w 223"/>
              <a:gd name="T89" fmla="*/ 288 h 351"/>
              <a:gd name="T90" fmla="*/ 180 w 223"/>
              <a:gd name="T91" fmla="*/ 345 h 351"/>
              <a:gd name="T92" fmla="*/ 192 w 223"/>
              <a:gd name="T93" fmla="*/ 351 h 351"/>
              <a:gd name="T94" fmla="*/ 201 w 223"/>
              <a:gd name="T95" fmla="*/ 348 h 351"/>
              <a:gd name="T96" fmla="*/ 204 w 223"/>
              <a:gd name="T97" fmla="*/ 328 h 351"/>
              <a:gd name="T98" fmla="*/ 162 w 223"/>
              <a:gd name="T99" fmla="*/ 272 h 351"/>
              <a:gd name="T100" fmla="*/ 153 w 223"/>
              <a:gd name="T101" fmla="*/ 225 h 351"/>
              <a:gd name="T102" fmla="*/ 153 w 223"/>
              <a:gd name="T103" fmla="*/ 225 h 351"/>
              <a:gd name="T104" fmla="*/ 153 w 223"/>
              <a:gd name="T105" fmla="*/ 225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3" h="351">
                <a:moveTo>
                  <a:pt x="3" y="196"/>
                </a:moveTo>
                <a:cubicBezTo>
                  <a:pt x="0" y="189"/>
                  <a:pt x="3" y="180"/>
                  <a:pt x="10" y="177"/>
                </a:cubicBezTo>
                <a:cubicBezTo>
                  <a:pt x="53" y="157"/>
                  <a:pt x="53" y="157"/>
                  <a:pt x="53" y="157"/>
                </a:cubicBezTo>
                <a:cubicBezTo>
                  <a:pt x="76" y="97"/>
                  <a:pt x="76" y="97"/>
                  <a:pt x="76" y="97"/>
                </a:cubicBezTo>
                <a:cubicBezTo>
                  <a:pt x="78" y="91"/>
                  <a:pt x="84" y="88"/>
                  <a:pt x="90" y="88"/>
                </a:cubicBezTo>
                <a:cubicBezTo>
                  <a:pt x="90" y="88"/>
                  <a:pt x="90" y="88"/>
                  <a:pt x="90" y="88"/>
                </a:cubicBezTo>
                <a:cubicBezTo>
                  <a:pt x="119" y="88"/>
                  <a:pt x="119" y="88"/>
                  <a:pt x="119" y="88"/>
                </a:cubicBezTo>
                <a:cubicBezTo>
                  <a:pt x="119" y="88"/>
                  <a:pt x="119" y="88"/>
                  <a:pt x="119" y="88"/>
                </a:cubicBezTo>
                <a:cubicBezTo>
                  <a:pt x="121" y="88"/>
                  <a:pt x="123" y="88"/>
                  <a:pt x="125" y="89"/>
                </a:cubicBezTo>
                <a:cubicBezTo>
                  <a:pt x="184" y="118"/>
                  <a:pt x="184" y="118"/>
                  <a:pt x="184" y="118"/>
                </a:cubicBezTo>
                <a:cubicBezTo>
                  <a:pt x="186" y="119"/>
                  <a:pt x="188" y="121"/>
                  <a:pt x="190" y="123"/>
                </a:cubicBezTo>
                <a:cubicBezTo>
                  <a:pt x="219" y="167"/>
                  <a:pt x="219" y="167"/>
                  <a:pt x="219" y="167"/>
                </a:cubicBezTo>
                <a:cubicBezTo>
                  <a:pt x="223" y="174"/>
                  <a:pt x="222" y="183"/>
                  <a:pt x="215" y="187"/>
                </a:cubicBezTo>
                <a:cubicBezTo>
                  <a:pt x="212" y="189"/>
                  <a:pt x="209" y="190"/>
                  <a:pt x="207" y="190"/>
                </a:cubicBezTo>
                <a:cubicBezTo>
                  <a:pt x="202" y="190"/>
                  <a:pt x="197" y="188"/>
                  <a:pt x="195" y="183"/>
                </a:cubicBezTo>
                <a:cubicBezTo>
                  <a:pt x="167" y="143"/>
                  <a:pt x="167" y="143"/>
                  <a:pt x="167" y="143"/>
                </a:cubicBezTo>
                <a:cubicBezTo>
                  <a:pt x="134" y="126"/>
                  <a:pt x="134" y="126"/>
                  <a:pt x="134" y="126"/>
                </a:cubicBezTo>
                <a:cubicBezTo>
                  <a:pt x="135" y="129"/>
                  <a:pt x="135" y="131"/>
                  <a:pt x="135" y="131"/>
                </a:cubicBezTo>
                <a:cubicBezTo>
                  <a:pt x="139" y="153"/>
                  <a:pt x="145" y="181"/>
                  <a:pt x="148" y="190"/>
                </a:cubicBezTo>
                <a:cubicBezTo>
                  <a:pt x="153" y="210"/>
                  <a:pt x="138" y="222"/>
                  <a:pt x="138" y="222"/>
                </a:cubicBezTo>
                <a:cubicBezTo>
                  <a:pt x="87" y="273"/>
                  <a:pt x="87" y="273"/>
                  <a:pt x="87" y="273"/>
                </a:cubicBezTo>
                <a:cubicBezTo>
                  <a:pt x="59" y="342"/>
                  <a:pt x="59" y="342"/>
                  <a:pt x="59" y="342"/>
                </a:cubicBezTo>
                <a:cubicBezTo>
                  <a:pt x="57" y="348"/>
                  <a:pt x="52" y="351"/>
                  <a:pt x="46" y="351"/>
                </a:cubicBezTo>
                <a:cubicBezTo>
                  <a:pt x="44" y="351"/>
                  <a:pt x="42" y="351"/>
                  <a:pt x="40" y="350"/>
                </a:cubicBezTo>
                <a:cubicBezTo>
                  <a:pt x="33" y="347"/>
                  <a:pt x="29" y="338"/>
                  <a:pt x="32" y="331"/>
                </a:cubicBezTo>
                <a:cubicBezTo>
                  <a:pt x="61" y="258"/>
                  <a:pt x="61" y="258"/>
                  <a:pt x="61" y="258"/>
                </a:cubicBezTo>
                <a:cubicBezTo>
                  <a:pt x="62" y="256"/>
                  <a:pt x="62" y="255"/>
                  <a:pt x="63" y="254"/>
                </a:cubicBezTo>
                <a:cubicBezTo>
                  <a:pt x="72" y="242"/>
                  <a:pt x="72" y="242"/>
                  <a:pt x="72" y="242"/>
                </a:cubicBezTo>
                <a:cubicBezTo>
                  <a:pt x="97" y="203"/>
                  <a:pt x="97" y="203"/>
                  <a:pt x="97" y="203"/>
                </a:cubicBezTo>
                <a:cubicBezTo>
                  <a:pt x="86" y="152"/>
                  <a:pt x="86" y="152"/>
                  <a:pt x="86" y="152"/>
                </a:cubicBezTo>
                <a:cubicBezTo>
                  <a:pt x="78" y="173"/>
                  <a:pt x="78" y="173"/>
                  <a:pt x="78" y="173"/>
                </a:cubicBezTo>
                <a:cubicBezTo>
                  <a:pt x="77" y="177"/>
                  <a:pt x="74" y="180"/>
                  <a:pt x="71" y="181"/>
                </a:cubicBezTo>
                <a:cubicBezTo>
                  <a:pt x="22" y="203"/>
                  <a:pt x="22" y="203"/>
                  <a:pt x="22" y="203"/>
                </a:cubicBezTo>
                <a:cubicBezTo>
                  <a:pt x="20" y="204"/>
                  <a:pt x="18" y="205"/>
                  <a:pt x="16" y="205"/>
                </a:cubicBezTo>
                <a:cubicBezTo>
                  <a:pt x="11" y="205"/>
                  <a:pt x="6" y="201"/>
                  <a:pt x="3" y="196"/>
                </a:cubicBezTo>
                <a:close/>
                <a:moveTo>
                  <a:pt x="82" y="73"/>
                </a:moveTo>
                <a:cubicBezTo>
                  <a:pt x="102" y="73"/>
                  <a:pt x="119" y="56"/>
                  <a:pt x="119" y="36"/>
                </a:cubicBezTo>
                <a:cubicBezTo>
                  <a:pt x="119" y="16"/>
                  <a:pt x="102" y="0"/>
                  <a:pt x="82" y="0"/>
                </a:cubicBezTo>
                <a:cubicBezTo>
                  <a:pt x="62" y="0"/>
                  <a:pt x="46" y="16"/>
                  <a:pt x="46" y="36"/>
                </a:cubicBezTo>
                <a:cubicBezTo>
                  <a:pt x="46" y="56"/>
                  <a:pt x="62" y="73"/>
                  <a:pt x="82" y="73"/>
                </a:cubicBezTo>
                <a:close/>
                <a:moveTo>
                  <a:pt x="153" y="225"/>
                </a:moveTo>
                <a:cubicBezTo>
                  <a:pt x="151" y="228"/>
                  <a:pt x="148" y="231"/>
                  <a:pt x="147" y="232"/>
                </a:cubicBezTo>
                <a:cubicBezTo>
                  <a:pt x="123" y="256"/>
                  <a:pt x="123" y="256"/>
                  <a:pt x="123" y="256"/>
                </a:cubicBezTo>
                <a:cubicBezTo>
                  <a:pt x="133" y="281"/>
                  <a:pt x="133" y="281"/>
                  <a:pt x="133" y="281"/>
                </a:cubicBezTo>
                <a:cubicBezTo>
                  <a:pt x="134" y="284"/>
                  <a:pt x="136" y="286"/>
                  <a:pt x="138" y="288"/>
                </a:cubicBezTo>
                <a:cubicBezTo>
                  <a:pt x="180" y="345"/>
                  <a:pt x="180" y="345"/>
                  <a:pt x="180" y="345"/>
                </a:cubicBezTo>
                <a:cubicBezTo>
                  <a:pt x="183" y="349"/>
                  <a:pt x="188" y="351"/>
                  <a:pt x="192" y="351"/>
                </a:cubicBezTo>
                <a:cubicBezTo>
                  <a:pt x="195" y="351"/>
                  <a:pt x="198" y="350"/>
                  <a:pt x="201" y="348"/>
                </a:cubicBezTo>
                <a:cubicBezTo>
                  <a:pt x="207" y="343"/>
                  <a:pt x="209" y="334"/>
                  <a:pt x="204" y="328"/>
                </a:cubicBezTo>
                <a:cubicBezTo>
                  <a:pt x="162" y="272"/>
                  <a:pt x="162" y="272"/>
                  <a:pt x="162" y="272"/>
                </a:cubicBezTo>
                <a:cubicBezTo>
                  <a:pt x="153" y="225"/>
                  <a:pt x="153" y="225"/>
                  <a:pt x="153" y="225"/>
                </a:cubicBezTo>
                <a:close/>
                <a:moveTo>
                  <a:pt x="153" y="225"/>
                </a:moveTo>
                <a:cubicBezTo>
                  <a:pt x="153" y="225"/>
                  <a:pt x="153" y="225"/>
                  <a:pt x="153" y="225"/>
                </a:cubicBezTo>
              </a:path>
            </a:pathLst>
          </a:custGeom>
          <a:solidFill>
            <a:srgbClr val="1F73E2"/>
          </a:soli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11" name="组合 10"/>
          <p:cNvGrpSpPr/>
          <p:nvPr/>
        </p:nvGrpSpPr>
        <p:grpSpPr>
          <a:xfrm>
            <a:off x="6971536" y="2487887"/>
            <a:ext cx="617344" cy="667320"/>
            <a:chOff x="6902450" y="3638551"/>
            <a:chExt cx="666750" cy="720725"/>
          </a:xfrm>
          <a:solidFill>
            <a:srgbClr val="6CBEF4"/>
          </a:solidFill>
          <a:effectLst/>
        </p:grpSpPr>
        <p:sp>
          <p:nvSpPr>
            <p:cNvPr id="12" name="Oval 8"/>
            <p:cNvSpPr>
              <a:spLocks noChangeArrowheads="1"/>
            </p:cNvSpPr>
            <p:nvPr/>
          </p:nvSpPr>
          <p:spPr bwMode="auto">
            <a:xfrm>
              <a:off x="6996112" y="3638551"/>
              <a:ext cx="150813" cy="15081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 name="Freeform 9"/>
            <p:cNvSpPr>
              <a:spLocks/>
            </p:cNvSpPr>
            <p:nvPr/>
          </p:nvSpPr>
          <p:spPr bwMode="auto">
            <a:xfrm>
              <a:off x="7286625" y="4048126"/>
              <a:ext cx="282575" cy="134938"/>
            </a:xfrm>
            <a:custGeom>
              <a:avLst/>
              <a:gdLst>
                <a:gd name="T0" fmla="*/ 27 w 127"/>
                <a:gd name="T1" fmla="*/ 0 h 61"/>
                <a:gd name="T2" fmla="*/ 0 w 127"/>
                <a:gd name="T3" fmla="*/ 26 h 61"/>
                <a:gd name="T4" fmla="*/ 17 w 127"/>
                <a:gd name="T5" fmla="*/ 51 h 61"/>
                <a:gd name="T6" fmla="*/ 34 w 127"/>
                <a:gd name="T7" fmla="*/ 61 h 61"/>
                <a:gd name="T8" fmla="*/ 108 w 127"/>
                <a:gd name="T9" fmla="*/ 61 h 61"/>
                <a:gd name="T10" fmla="*/ 127 w 127"/>
                <a:gd name="T11" fmla="*/ 42 h 61"/>
                <a:gd name="T12" fmla="*/ 108 w 127"/>
                <a:gd name="T13" fmla="*/ 24 h 61"/>
                <a:gd name="T14" fmla="*/ 44 w 127"/>
                <a:gd name="T15" fmla="*/ 24 h 61"/>
                <a:gd name="T16" fmla="*/ 27 w 127"/>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61">
                  <a:moveTo>
                    <a:pt x="27" y="0"/>
                  </a:moveTo>
                  <a:cubicBezTo>
                    <a:pt x="25" y="9"/>
                    <a:pt x="1" y="26"/>
                    <a:pt x="0" y="26"/>
                  </a:cubicBezTo>
                  <a:cubicBezTo>
                    <a:pt x="17" y="51"/>
                    <a:pt x="17" y="51"/>
                    <a:pt x="17" y="51"/>
                  </a:cubicBezTo>
                  <a:cubicBezTo>
                    <a:pt x="21" y="58"/>
                    <a:pt x="27" y="61"/>
                    <a:pt x="34" y="61"/>
                  </a:cubicBezTo>
                  <a:cubicBezTo>
                    <a:pt x="108" y="61"/>
                    <a:pt x="108" y="61"/>
                    <a:pt x="108" y="61"/>
                  </a:cubicBezTo>
                  <a:cubicBezTo>
                    <a:pt x="119" y="61"/>
                    <a:pt x="127" y="53"/>
                    <a:pt x="127" y="42"/>
                  </a:cubicBezTo>
                  <a:cubicBezTo>
                    <a:pt x="127" y="32"/>
                    <a:pt x="118" y="24"/>
                    <a:pt x="108" y="24"/>
                  </a:cubicBezTo>
                  <a:cubicBezTo>
                    <a:pt x="44" y="24"/>
                    <a:pt x="44" y="24"/>
                    <a:pt x="44" y="24"/>
                  </a:cubicBezTo>
                  <a:cubicBezTo>
                    <a:pt x="27" y="0"/>
                    <a:pt x="27" y="0"/>
                    <a:pt x="2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 name="Freeform 10"/>
            <p:cNvSpPr>
              <a:spLocks/>
            </p:cNvSpPr>
            <p:nvPr/>
          </p:nvSpPr>
          <p:spPr bwMode="auto">
            <a:xfrm>
              <a:off x="6902450" y="3729038"/>
              <a:ext cx="549275" cy="630238"/>
            </a:xfrm>
            <a:custGeom>
              <a:avLst/>
              <a:gdLst>
                <a:gd name="T0" fmla="*/ 14 w 247"/>
                <a:gd name="T1" fmla="*/ 106 h 283"/>
                <a:gd name="T2" fmla="*/ 3 w 247"/>
                <a:gd name="T3" fmla="*/ 125 h 283"/>
                <a:gd name="T4" fmla="*/ 19 w 247"/>
                <a:gd name="T5" fmla="*/ 137 h 283"/>
                <a:gd name="T6" fmla="*/ 20 w 247"/>
                <a:gd name="T7" fmla="*/ 137 h 283"/>
                <a:gd name="T8" fmla="*/ 79 w 247"/>
                <a:gd name="T9" fmla="*/ 122 h 283"/>
                <a:gd name="T10" fmla="*/ 90 w 247"/>
                <a:gd name="T11" fmla="*/ 112 h 283"/>
                <a:gd name="T12" fmla="*/ 99 w 247"/>
                <a:gd name="T13" fmla="*/ 83 h 283"/>
                <a:gd name="T14" fmla="*/ 131 w 247"/>
                <a:gd name="T15" fmla="*/ 136 h 283"/>
                <a:gd name="T16" fmla="*/ 91 w 247"/>
                <a:gd name="T17" fmla="*/ 166 h 283"/>
                <a:gd name="T18" fmla="*/ 86 w 247"/>
                <a:gd name="T19" fmla="*/ 188 h 283"/>
                <a:gd name="T20" fmla="*/ 122 w 247"/>
                <a:gd name="T21" fmla="*/ 272 h 283"/>
                <a:gd name="T22" fmla="*/ 139 w 247"/>
                <a:gd name="T23" fmla="*/ 283 h 283"/>
                <a:gd name="T24" fmla="*/ 147 w 247"/>
                <a:gd name="T25" fmla="*/ 281 h 283"/>
                <a:gd name="T26" fmla="*/ 156 w 247"/>
                <a:gd name="T27" fmla="*/ 257 h 283"/>
                <a:gd name="T28" fmla="*/ 125 w 247"/>
                <a:gd name="T29" fmla="*/ 188 h 283"/>
                <a:gd name="T30" fmla="*/ 177 w 247"/>
                <a:gd name="T31" fmla="*/ 150 h 283"/>
                <a:gd name="T32" fmla="*/ 183 w 247"/>
                <a:gd name="T33" fmla="*/ 143 h 283"/>
                <a:gd name="T34" fmla="*/ 179 w 247"/>
                <a:gd name="T35" fmla="*/ 106 h 283"/>
                <a:gd name="T36" fmla="*/ 139 w 247"/>
                <a:gd name="T37" fmla="*/ 44 h 283"/>
                <a:gd name="T38" fmla="*/ 170 w 247"/>
                <a:gd name="T39" fmla="*/ 33 h 283"/>
                <a:gd name="T40" fmla="*/ 223 w 247"/>
                <a:gd name="T41" fmla="*/ 60 h 283"/>
                <a:gd name="T42" fmla="*/ 231 w 247"/>
                <a:gd name="T43" fmla="*/ 61 h 283"/>
                <a:gd name="T44" fmla="*/ 243 w 247"/>
                <a:gd name="T45" fmla="*/ 53 h 283"/>
                <a:gd name="T46" fmla="*/ 236 w 247"/>
                <a:gd name="T47" fmla="*/ 33 h 283"/>
                <a:gd name="T48" fmla="*/ 178 w 247"/>
                <a:gd name="T49" fmla="*/ 1 h 283"/>
                <a:gd name="T50" fmla="*/ 166 w 247"/>
                <a:gd name="T51" fmla="*/ 1 h 283"/>
                <a:gd name="T52" fmla="*/ 114 w 247"/>
                <a:gd name="T53" fmla="*/ 19 h 283"/>
                <a:gd name="T54" fmla="*/ 108 w 247"/>
                <a:gd name="T55" fmla="*/ 23 h 283"/>
                <a:gd name="T56" fmla="*/ 86 w 247"/>
                <a:gd name="T57" fmla="*/ 38 h 283"/>
                <a:gd name="T58" fmla="*/ 80 w 247"/>
                <a:gd name="T59" fmla="*/ 45 h 283"/>
                <a:gd name="T60" fmla="*/ 79 w 247"/>
                <a:gd name="T61" fmla="*/ 48 h 283"/>
                <a:gd name="T62" fmla="*/ 64 w 247"/>
                <a:gd name="T63" fmla="*/ 94 h 283"/>
                <a:gd name="T64" fmla="*/ 14 w 247"/>
                <a:gd name="T65" fmla="*/ 106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7" h="283">
                  <a:moveTo>
                    <a:pt x="14" y="106"/>
                  </a:moveTo>
                  <a:cubicBezTo>
                    <a:pt x="5" y="107"/>
                    <a:pt x="0" y="116"/>
                    <a:pt x="3" y="125"/>
                  </a:cubicBezTo>
                  <a:cubicBezTo>
                    <a:pt x="4" y="133"/>
                    <a:pt x="11" y="139"/>
                    <a:pt x="19" y="137"/>
                  </a:cubicBezTo>
                  <a:cubicBezTo>
                    <a:pt x="20" y="137"/>
                    <a:pt x="20" y="137"/>
                    <a:pt x="20" y="137"/>
                  </a:cubicBezTo>
                  <a:cubicBezTo>
                    <a:pt x="79" y="122"/>
                    <a:pt x="79" y="122"/>
                    <a:pt x="79" y="122"/>
                  </a:cubicBezTo>
                  <a:cubicBezTo>
                    <a:pt x="84" y="121"/>
                    <a:pt x="88" y="117"/>
                    <a:pt x="90" y="112"/>
                  </a:cubicBezTo>
                  <a:cubicBezTo>
                    <a:pt x="99" y="83"/>
                    <a:pt x="99" y="83"/>
                    <a:pt x="99" y="83"/>
                  </a:cubicBezTo>
                  <a:cubicBezTo>
                    <a:pt x="131" y="136"/>
                    <a:pt x="131" y="136"/>
                    <a:pt x="131" y="136"/>
                  </a:cubicBezTo>
                  <a:cubicBezTo>
                    <a:pt x="91" y="166"/>
                    <a:pt x="91" y="166"/>
                    <a:pt x="91" y="166"/>
                  </a:cubicBezTo>
                  <a:cubicBezTo>
                    <a:pt x="84" y="171"/>
                    <a:pt x="82" y="181"/>
                    <a:pt x="86" y="188"/>
                  </a:cubicBezTo>
                  <a:cubicBezTo>
                    <a:pt x="122" y="272"/>
                    <a:pt x="122" y="272"/>
                    <a:pt x="122" y="272"/>
                  </a:cubicBezTo>
                  <a:cubicBezTo>
                    <a:pt x="125" y="279"/>
                    <a:pt x="132" y="283"/>
                    <a:pt x="139" y="283"/>
                  </a:cubicBezTo>
                  <a:cubicBezTo>
                    <a:pt x="141" y="283"/>
                    <a:pt x="144" y="283"/>
                    <a:pt x="147" y="281"/>
                  </a:cubicBezTo>
                  <a:cubicBezTo>
                    <a:pt x="156" y="277"/>
                    <a:pt x="160" y="266"/>
                    <a:pt x="156" y="257"/>
                  </a:cubicBezTo>
                  <a:cubicBezTo>
                    <a:pt x="125" y="188"/>
                    <a:pt x="125" y="188"/>
                    <a:pt x="125" y="188"/>
                  </a:cubicBezTo>
                  <a:cubicBezTo>
                    <a:pt x="177" y="150"/>
                    <a:pt x="177" y="150"/>
                    <a:pt x="177" y="150"/>
                  </a:cubicBezTo>
                  <a:cubicBezTo>
                    <a:pt x="180" y="148"/>
                    <a:pt x="182" y="145"/>
                    <a:pt x="183" y="143"/>
                  </a:cubicBezTo>
                  <a:cubicBezTo>
                    <a:pt x="191" y="132"/>
                    <a:pt x="187" y="119"/>
                    <a:pt x="179" y="106"/>
                  </a:cubicBezTo>
                  <a:cubicBezTo>
                    <a:pt x="139" y="44"/>
                    <a:pt x="139" y="44"/>
                    <a:pt x="139" y="44"/>
                  </a:cubicBezTo>
                  <a:cubicBezTo>
                    <a:pt x="170" y="33"/>
                    <a:pt x="170" y="33"/>
                    <a:pt x="170" y="33"/>
                  </a:cubicBezTo>
                  <a:cubicBezTo>
                    <a:pt x="223" y="60"/>
                    <a:pt x="223" y="60"/>
                    <a:pt x="223" y="60"/>
                  </a:cubicBezTo>
                  <a:cubicBezTo>
                    <a:pt x="226" y="61"/>
                    <a:pt x="228" y="61"/>
                    <a:pt x="231" y="61"/>
                  </a:cubicBezTo>
                  <a:cubicBezTo>
                    <a:pt x="236" y="61"/>
                    <a:pt x="241" y="58"/>
                    <a:pt x="243" y="53"/>
                  </a:cubicBezTo>
                  <a:cubicBezTo>
                    <a:pt x="247" y="46"/>
                    <a:pt x="245" y="37"/>
                    <a:pt x="236" y="33"/>
                  </a:cubicBezTo>
                  <a:cubicBezTo>
                    <a:pt x="178" y="1"/>
                    <a:pt x="178" y="1"/>
                    <a:pt x="178" y="1"/>
                  </a:cubicBezTo>
                  <a:cubicBezTo>
                    <a:pt x="175" y="0"/>
                    <a:pt x="170" y="0"/>
                    <a:pt x="166" y="1"/>
                  </a:cubicBezTo>
                  <a:cubicBezTo>
                    <a:pt x="114" y="19"/>
                    <a:pt x="114" y="19"/>
                    <a:pt x="114" y="19"/>
                  </a:cubicBezTo>
                  <a:cubicBezTo>
                    <a:pt x="112" y="20"/>
                    <a:pt x="110" y="21"/>
                    <a:pt x="108" y="23"/>
                  </a:cubicBezTo>
                  <a:cubicBezTo>
                    <a:pt x="86" y="38"/>
                    <a:pt x="86" y="38"/>
                    <a:pt x="86" y="38"/>
                  </a:cubicBezTo>
                  <a:cubicBezTo>
                    <a:pt x="83" y="40"/>
                    <a:pt x="81" y="43"/>
                    <a:pt x="80" y="45"/>
                  </a:cubicBezTo>
                  <a:cubicBezTo>
                    <a:pt x="80" y="46"/>
                    <a:pt x="79" y="47"/>
                    <a:pt x="79" y="48"/>
                  </a:cubicBezTo>
                  <a:cubicBezTo>
                    <a:pt x="64" y="94"/>
                    <a:pt x="64" y="94"/>
                    <a:pt x="64" y="94"/>
                  </a:cubicBezTo>
                  <a:cubicBezTo>
                    <a:pt x="14" y="106"/>
                    <a:pt x="14" y="106"/>
                    <a:pt x="14" y="10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5" name="组合 14"/>
          <p:cNvGrpSpPr/>
          <p:nvPr/>
        </p:nvGrpSpPr>
        <p:grpSpPr>
          <a:xfrm>
            <a:off x="5403533" y="3588257"/>
            <a:ext cx="680549" cy="608525"/>
            <a:chOff x="5514975" y="2330451"/>
            <a:chExt cx="735013" cy="657225"/>
          </a:xfrm>
          <a:solidFill>
            <a:srgbClr val="1F73E2"/>
          </a:solidFill>
          <a:effectLst/>
        </p:grpSpPr>
        <p:sp>
          <p:nvSpPr>
            <p:cNvPr id="16" name="Freeform 11"/>
            <p:cNvSpPr>
              <a:spLocks noEditPoints="1"/>
            </p:cNvSpPr>
            <p:nvPr/>
          </p:nvSpPr>
          <p:spPr bwMode="auto">
            <a:xfrm>
              <a:off x="5962650" y="2709863"/>
              <a:ext cx="287338" cy="174625"/>
            </a:xfrm>
            <a:custGeom>
              <a:avLst/>
              <a:gdLst>
                <a:gd name="T0" fmla="*/ 52 w 129"/>
                <a:gd name="T1" fmla="*/ 35 h 79"/>
                <a:gd name="T2" fmla="*/ 24 w 129"/>
                <a:gd name="T3" fmla="*/ 0 h 79"/>
                <a:gd name="T4" fmla="*/ 10 w 129"/>
                <a:gd name="T5" fmla="*/ 18 h 79"/>
                <a:gd name="T6" fmla="*/ 0 w 129"/>
                <a:gd name="T7" fmla="*/ 23 h 79"/>
                <a:gd name="T8" fmla="*/ 29 w 129"/>
                <a:gd name="T9" fmla="*/ 60 h 79"/>
                <a:gd name="T10" fmla="*/ 39 w 129"/>
                <a:gd name="T11" fmla="*/ 66 h 79"/>
                <a:gd name="T12" fmla="*/ 107 w 129"/>
                <a:gd name="T13" fmla="*/ 79 h 79"/>
                <a:gd name="T14" fmla="*/ 111 w 129"/>
                <a:gd name="T15" fmla="*/ 79 h 79"/>
                <a:gd name="T16" fmla="*/ 127 w 129"/>
                <a:gd name="T17" fmla="*/ 66 h 79"/>
                <a:gd name="T18" fmla="*/ 114 w 129"/>
                <a:gd name="T19" fmla="*/ 47 h 79"/>
                <a:gd name="T20" fmla="*/ 52 w 129"/>
                <a:gd name="T21" fmla="*/ 35 h 79"/>
                <a:gd name="T22" fmla="*/ 114 w 129"/>
                <a:gd name="T23" fmla="*/ 47 h 79"/>
                <a:gd name="T24" fmla="*/ 114 w 129"/>
                <a:gd name="T25" fmla="*/ 4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 h="79">
                  <a:moveTo>
                    <a:pt x="52" y="35"/>
                  </a:moveTo>
                  <a:cubicBezTo>
                    <a:pt x="24" y="0"/>
                    <a:pt x="24" y="0"/>
                    <a:pt x="24" y="0"/>
                  </a:cubicBezTo>
                  <a:cubicBezTo>
                    <a:pt x="22" y="8"/>
                    <a:pt x="17" y="14"/>
                    <a:pt x="10" y="18"/>
                  </a:cubicBezTo>
                  <a:cubicBezTo>
                    <a:pt x="0" y="23"/>
                    <a:pt x="0" y="23"/>
                    <a:pt x="0" y="23"/>
                  </a:cubicBezTo>
                  <a:cubicBezTo>
                    <a:pt x="29" y="60"/>
                    <a:pt x="29" y="60"/>
                    <a:pt x="29" y="60"/>
                  </a:cubicBezTo>
                  <a:cubicBezTo>
                    <a:pt x="32" y="63"/>
                    <a:pt x="35" y="65"/>
                    <a:pt x="39" y="66"/>
                  </a:cubicBezTo>
                  <a:cubicBezTo>
                    <a:pt x="107" y="79"/>
                    <a:pt x="107" y="79"/>
                    <a:pt x="107" y="79"/>
                  </a:cubicBezTo>
                  <a:cubicBezTo>
                    <a:pt x="108" y="79"/>
                    <a:pt x="110" y="79"/>
                    <a:pt x="111" y="79"/>
                  </a:cubicBezTo>
                  <a:cubicBezTo>
                    <a:pt x="118" y="79"/>
                    <a:pt x="125" y="74"/>
                    <a:pt x="127" y="66"/>
                  </a:cubicBezTo>
                  <a:cubicBezTo>
                    <a:pt x="129" y="57"/>
                    <a:pt x="123" y="48"/>
                    <a:pt x="114" y="47"/>
                  </a:cubicBezTo>
                  <a:lnTo>
                    <a:pt x="52" y="35"/>
                  </a:lnTo>
                  <a:close/>
                  <a:moveTo>
                    <a:pt x="114" y="47"/>
                  </a:moveTo>
                  <a:cubicBezTo>
                    <a:pt x="114" y="47"/>
                    <a:pt x="114" y="47"/>
                    <a:pt x="114" y="47"/>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 name="Freeform 12"/>
            <p:cNvSpPr>
              <a:spLocks noEditPoints="1"/>
            </p:cNvSpPr>
            <p:nvPr/>
          </p:nvSpPr>
          <p:spPr bwMode="auto">
            <a:xfrm>
              <a:off x="5594350" y="2330451"/>
              <a:ext cx="160338" cy="161925"/>
            </a:xfrm>
            <a:custGeom>
              <a:avLst/>
              <a:gdLst>
                <a:gd name="T0" fmla="*/ 0 w 72"/>
                <a:gd name="T1" fmla="*/ 36 h 73"/>
                <a:gd name="T2" fmla="*/ 36 w 72"/>
                <a:gd name="T3" fmla="*/ 0 h 73"/>
                <a:gd name="T4" fmla="*/ 72 w 72"/>
                <a:gd name="T5" fmla="*/ 36 h 73"/>
                <a:gd name="T6" fmla="*/ 36 w 72"/>
                <a:gd name="T7" fmla="*/ 73 h 73"/>
                <a:gd name="T8" fmla="*/ 0 w 72"/>
                <a:gd name="T9" fmla="*/ 36 h 73"/>
                <a:gd name="T10" fmla="*/ 0 w 72"/>
                <a:gd name="T11" fmla="*/ 36 h 73"/>
                <a:gd name="T12" fmla="*/ 0 w 72"/>
                <a:gd name="T13" fmla="*/ 36 h 73"/>
              </a:gdLst>
              <a:ahLst/>
              <a:cxnLst>
                <a:cxn ang="0">
                  <a:pos x="T0" y="T1"/>
                </a:cxn>
                <a:cxn ang="0">
                  <a:pos x="T2" y="T3"/>
                </a:cxn>
                <a:cxn ang="0">
                  <a:pos x="T4" y="T5"/>
                </a:cxn>
                <a:cxn ang="0">
                  <a:pos x="T6" y="T7"/>
                </a:cxn>
                <a:cxn ang="0">
                  <a:pos x="T8" y="T9"/>
                </a:cxn>
                <a:cxn ang="0">
                  <a:pos x="T10" y="T11"/>
                </a:cxn>
                <a:cxn ang="0">
                  <a:pos x="T12" y="T13"/>
                </a:cxn>
              </a:cxnLst>
              <a:rect l="0" t="0" r="r" b="b"/>
              <a:pathLst>
                <a:path w="72" h="73">
                  <a:moveTo>
                    <a:pt x="0" y="36"/>
                  </a:moveTo>
                  <a:cubicBezTo>
                    <a:pt x="0" y="16"/>
                    <a:pt x="16" y="0"/>
                    <a:pt x="36" y="0"/>
                  </a:cubicBezTo>
                  <a:cubicBezTo>
                    <a:pt x="56" y="0"/>
                    <a:pt x="72" y="16"/>
                    <a:pt x="72" y="36"/>
                  </a:cubicBezTo>
                  <a:cubicBezTo>
                    <a:pt x="72" y="56"/>
                    <a:pt x="56" y="73"/>
                    <a:pt x="36" y="73"/>
                  </a:cubicBezTo>
                  <a:cubicBezTo>
                    <a:pt x="16" y="73"/>
                    <a:pt x="0" y="56"/>
                    <a:pt x="0" y="36"/>
                  </a:cubicBezTo>
                  <a:close/>
                  <a:moveTo>
                    <a:pt x="0" y="36"/>
                  </a:moveTo>
                  <a:cubicBezTo>
                    <a:pt x="0" y="36"/>
                    <a:pt x="0" y="36"/>
                    <a:pt x="0" y="3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 name="Freeform 13"/>
            <p:cNvSpPr>
              <a:spLocks noEditPoints="1"/>
            </p:cNvSpPr>
            <p:nvPr/>
          </p:nvSpPr>
          <p:spPr bwMode="auto">
            <a:xfrm>
              <a:off x="5514975" y="2379663"/>
              <a:ext cx="541338" cy="608013"/>
            </a:xfrm>
            <a:custGeom>
              <a:avLst/>
              <a:gdLst>
                <a:gd name="T0" fmla="*/ 151 w 243"/>
                <a:gd name="T1" fmla="*/ 5 h 273"/>
                <a:gd name="T2" fmla="*/ 60 w 243"/>
                <a:gd name="T3" fmla="*/ 92 h 273"/>
                <a:gd name="T4" fmla="*/ 29 w 243"/>
                <a:gd name="T5" fmla="*/ 64 h 273"/>
                <a:gd name="T6" fmla="*/ 18 w 243"/>
                <a:gd name="T7" fmla="*/ 59 h 273"/>
                <a:gd name="T8" fmla="*/ 6 w 243"/>
                <a:gd name="T9" fmla="*/ 64 h 273"/>
                <a:gd name="T10" fmla="*/ 7 w 243"/>
                <a:gd name="T11" fmla="*/ 87 h 273"/>
                <a:gd name="T12" fmla="*/ 48 w 243"/>
                <a:gd name="T13" fmla="*/ 126 h 273"/>
                <a:gd name="T14" fmla="*/ 59 w 243"/>
                <a:gd name="T15" fmla="*/ 130 h 273"/>
                <a:gd name="T16" fmla="*/ 70 w 243"/>
                <a:gd name="T17" fmla="*/ 126 h 273"/>
                <a:gd name="T18" fmla="*/ 106 w 243"/>
                <a:gd name="T19" fmla="*/ 95 h 273"/>
                <a:gd name="T20" fmla="*/ 154 w 243"/>
                <a:gd name="T21" fmla="*/ 147 h 273"/>
                <a:gd name="T22" fmla="*/ 108 w 243"/>
                <a:gd name="T23" fmla="*/ 170 h 273"/>
                <a:gd name="T24" fmla="*/ 100 w 243"/>
                <a:gd name="T25" fmla="*/ 180 h 273"/>
                <a:gd name="T26" fmla="*/ 101 w 243"/>
                <a:gd name="T27" fmla="*/ 193 h 273"/>
                <a:gd name="T28" fmla="*/ 146 w 243"/>
                <a:gd name="T29" fmla="*/ 265 h 273"/>
                <a:gd name="T30" fmla="*/ 160 w 243"/>
                <a:gd name="T31" fmla="*/ 273 h 273"/>
                <a:gd name="T32" fmla="*/ 169 w 243"/>
                <a:gd name="T33" fmla="*/ 270 h 273"/>
                <a:gd name="T34" fmla="*/ 174 w 243"/>
                <a:gd name="T35" fmla="*/ 248 h 273"/>
                <a:gd name="T36" fmla="*/ 139 w 243"/>
                <a:gd name="T37" fmla="*/ 191 h 273"/>
                <a:gd name="T38" fmla="*/ 195 w 243"/>
                <a:gd name="T39" fmla="*/ 163 h 273"/>
                <a:gd name="T40" fmla="*/ 206 w 243"/>
                <a:gd name="T41" fmla="*/ 157 h 273"/>
                <a:gd name="T42" fmla="*/ 211 w 243"/>
                <a:gd name="T43" fmla="*/ 131 h 273"/>
                <a:gd name="T44" fmla="*/ 210 w 243"/>
                <a:gd name="T45" fmla="*/ 130 h 273"/>
                <a:gd name="T46" fmla="*/ 145 w 243"/>
                <a:gd name="T47" fmla="*/ 60 h 273"/>
                <a:gd name="T48" fmla="*/ 169 w 243"/>
                <a:gd name="T49" fmla="*/ 34 h 273"/>
                <a:gd name="T50" fmla="*/ 222 w 243"/>
                <a:gd name="T51" fmla="*/ 46 h 273"/>
                <a:gd name="T52" fmla="*/ 225 w 243"/>
                <a:gd name="T53" fmla="*/ 47 h 273"/>
                <a:gd name="T54" fmla="*/ 241 w 243"/>
                <a:gd name="T55" fmla="*/ 34 h 273"/>
                <a:gd name="T56" fmla="*/ 229 w 243"/>
                <a:gd name="T57" fmla="*/ 15 h 273"/>
                <a:gd name="T58" fmla="*/ 167 w 243"/>
                <a:gd name="T59" fmla="*/ 0 h 273"/>
                <a:gd name="T60" fmla="*/ 162 w 243"/>
                <a:gd name="T61" fmla="*/ 0 h 273"/>
                <a:gd name="T62" fmla="*/ 151 w 243"/>
                <a:gd name="T63" fmla="*/ 5 h 273"/>
                <a:gd name="T64" fmla="*/ 151 w 243"/>
                <a:gd name="T65" fmla="*/ 5 h 273"/>
                <a:gd name="T66" fmla="*/ 151 w 243"/>
                <a:gd name="T67" fmla="*/ 5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3" h="273">
                  <a:moveTo>
                    <a:pt x="151" y="5"/>
                  </a:moveTo>
                  <a:cubicBezTo>
                    <a:pt x="137" y="19"/>
                    <a:pt x="60" y="92"/>
                    <a:pt x="60" y="92"/>
                  </a:cubicBezTo>
                  <a:cubicBezTo>
                    <a:pt x="29" y="64"/>
                    <a:pt x="29" y="64"/>
                    <a:pt x="29" y="64"/>
                  </a:cubicBezTo>
                  <a:cubicBezTo>
                    <a:pt x="26" y="61"/>
                    <a:pt x="22" y="59"/>
                    <a:pt x="18" y="59"/>
                  </a:cubicBezTo>
                  <a:cubicBezTo>
                    <a:pt x="13" y="59"/>
                    <a:pt x="9" y="61"/>
                    <a:pt x="6" y="64"/>
                  </a:cubicBezTo>
                  <a:cubicBezTo>
                    <a:pt x="0" y="71"/>
                    <a:pt x="0" y="81"/>
                    <a:pt x="7" y="87"/>
                  </a:cubicBezTo>
                  <a:cubicBezTo>
                    <a:pt x="48" y="126"/>
                    <a:pt x="48" y="126"/>
                    <a:pt x="48" y="126"/>
                  </a:cubicBezTo>
                  <a:cubicBezTo>
                    <a:pt x="51" y="128"/>
                    <a:pt x="55" y="130"/>
                    <a:pt x="59" y="130"/>
                  </a:cubicBezTo>
                  <a:cubicBezTo>
                    <a:pt x="63" y="130"/>
                    <a:pt x="67" y="129"/>
                    <a:pt x="70" y="126"/>
                  </a:cubicBezTo>
                  <a:cubicBezTo>
                    <a:pt x="106" y="95"/>
                    <a:pt x="106" y="95"/>
                    <a:pt x="106" y="95"/>
                  </a:cubicBezTo>
                  <a:cubicBezTo>
                    <a:pt x="154" y="147"/>
                    <a:pt x="154" y="147"/>
                    <a:pt x="154" y="147"/>
                  </a:cubicBezTo>
                  <a:cubicBezTo>
                    <a:pt x="108" y="170"/>
                    <a:pt x="108" y="170"/>
                    <a:pt x="108" y="170"/>
                  </a:cubicBezTo>
                  <a:cubicBezTo>
                    <a:pt x="104" y="172"/>
                    <a:pt x="101" y="176"/>
                    <a:pt x="100" y="180"/>
                  </a:cubicBezTo>
                  <a:cubicBezTo>
                    <a:pt x="98" y="185"/>
                    <a:pt x="99" y="189"/>
                    <a:pt x="101" y="193"/>
                  </a:cubicBezTo>
                  <a:cubicBezTo>
                    <a:pt x="146" y="265"/>
                    <a:pt x="146" y="265"/>
                    <a:pt x="146" y="265"/>
                  </a:cubicBezTo>
                  <a:cubicBezTo>
                    <a:pt x="149" y="270"/>
                    <a:pt x="154" y="273"/>
                    <a:pt x="160" y="273"/>
                  </a:cubicBezTo>
                  <a:cubicBezTo>
                    <a:pt x="163" y="273"/>
                    <a:pt x="166" y="272"/>
                    <a:pt x="169" y="270"/>
                  </a:cubicBezTo>
                  <a:cubicBezTo>
                    <a:pt x="176" y="266"/>
                    <a:pt x="179" y="255"/>
                    <a:pt x="174" y="248"/>
                  </a:cubicBezTo>
                  <a:cubicBezTo>
                    <a:pt x="139" y="191"/>
                    <a:pt x="139" y="191"/>
                    <a:pt x="139" y="191"/>
                  </a:cubicBezTo>
                  <a:cubicBezTo>
                    <a:pt x="195" y="163"/>
                    <a:pt x="195" y="163"/>
                    <a:pt x="195" y="163"/>
                  </a:cubicBezTo>
                  <a:cubicBezTo>
                    <a:pt x="206" y="157"/>
                    <a:pt x="206" y="157"/>
                    <a:pt x="206" y="157"/>
                  </a:cubicBezTo>
                  <a:cubicBezTo>
                    <a:pt x="216" y="152"/>
                    <a:pt x="218" y="139"/>
                    <a:pt x="211" y="131"/>
                  </a:cubicBezTo>
                  <a:cubicBezTo>
                    <a:pt x="211" y="131"/>
                    <a:pt x="211" y="130"/>
                    <a:pt x="210" y="130"/>
                  </a:cubicBezTo>
                  <a:cubicBezTo>
                    <a:pt x="189" y="106"/>
                    <a:pt x="167" y="83"/>
                    <a:pt x="145" y="60"/>
                  </a:cubicBezTo>
                  <a:cubicBezTo>
                    <a:pt x="148" y="56"/>
                    <a:pt x="165" y="38"/>
                    <a:pt x="169" y="34"/>
                  </a:cubicBezTo>
                  <a:cubicBezTo>
                    <a:pt x="222" y="46"/>
                    <a:pt x="222" y="46"/>
                    <a:pt x="222" y="46"/>
                  </a:cubicBezTo>
                  <a:cubicBezTo>
                    <a:pt x="223" y="47"/>
                    <a:pt x="224" y="47"/>
                    <a:pt x="225" y="47"/>
                  </a:cubicBezTo>
                  <a:cubicBezTo>
                    <a:pt x="233" y="47"/>
                    <a:pt x="239" y="42"/>
                    <a:pt x="241" y="34"/>
                  </a:cubicBezTo>
                  <a:cubicBezTo>
                    <a:pt x="243" y="26"/>
                    <a:pt x="238" y="17"/>
                    <a:pt x="229" y="15"/>
                  </a:cubicBezTo>
                  <a:cubicBezTo>
                    <a:pt x="167" y="0"/>
                    <a:pt x="167" y="0"/>
                    <a:pt x="167" y="0"/>
                  </a:cubicBezTo>
                  <a:cubicBezTo>
                    <a:pt x="165" y="0"/>
                    <a:pt x="164" y="0"/>
                    <a:pt x="162" y="0"/>
                  </a:cubicBezTo>
                  <a:cubicBezTo>
                    <a:pt x="158" y="0"/>
                    <a:pt x="155" y="1"/>
                    <a:pt x="151" y="5"/>
                  </a:cubicBezTo>
                  <a:close/>
                  <a:moveTo>
                    <a:pt x="151" y="5"/>
                  </a:moveTo>
                  <a:cubicBezTo>
                    <a:pt x="151" y="5"/>
                    <a:pt x="151" y="5"/>
                    <a:pt x="151" y="5"/>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9" name="组合 18"/>
          <p:cNvGrpSpPr/>
          <p:nvPr/>
        </p:nvGrpSpPr>
        <p:grpSpPr>
          <a:xfrm>
            <a:off x="4092307" y="1905030"/>
            <a:ext cx="476237" cy="684958"/>
            <a:chOff x="4256087" y="1109663"/>
            <a:chExt cx="514350" cy="739775"/>
          </a:xfrm>
          <a:solidFill>
            <a:srgbClr val="6CBEF4"/>
          </a:solidFill>
          <a:effectLst/>
        </p:grpSpPr>
        <p:sp>
          <p:nvSpPr>
            <p:cNvPr id="20" name="Freeform 14"/>
            <p:cNvSpPr>
              <a:spLocks noEditPoints="1"/>
            </p:cNvSpPr>
            <p:nvPr/>
          </p:nvSpPr>
          <p:spPr bwMode="auto">
            <a:xfrm>
              <a:off x="4427537" y="1130301"/>
              <a:ext cx="171450" cy="168275"/>
            </a:xfrm>
            <a:custGeom>
              <a:avLst/>
              <a:gdLst>
                <a:gd name="T0" fmla="*/ 39 w 77"/>
                <a:gd name="T1" fmla="*/ 76 h 76"/>
                <a:gd name="T2" fmla="*/ 52 w 77"/>
                <a:gd name="T3" fmla="*/ 74 h 76"/>
                <a:gd name="T4" fmla="*/ 73 w 77"/>
                <a:gd name="T5" fmla="*/ 53 h 76"/>
                <a:gd name="T6" fmla="*/ 72 w 77"/>
                <a:gd name="T7" fmla="*/ 22 h 76"/>
                <a:gd name="T8" fmla="*/ 48 w 77"/>
                <a:gd name="T9" fmla="*/ 3 h 76"/>
                <a:gd name="T10" fmla="*/ 17 w 77"/>
                <a:gd name="T11" fmla="*/ 8 h 76"/>
                <a:gd name="T12" fmla="*/ 2 w 77"/>
                <a:gd name="T13" fmla="*/ 34 h 76"/>
                <a:gd name="T14" fmla="*/ 11 w 77"/>
                <a:gd name="T15" fmla="*/ 64 h 76"/>
                <a:gd name="T16" fmla="*/ 39 w 77"/>
                <a:gd name="T17" fmla="*/ 76 h 76"/>
                <a:gd name="T18" fmla="*/ 39 w 77"/>
                <a:gd name="T19" fmla="*/ 76 h 76"/>
                <a:gd name="T20" fmla="*/ 39 w 77"/>
                <a:gd name="T21"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 h="76">
                  <a:moveTo>
                    <a:pt x="39" y="76"/>
                  </a:moveTo>
                  <a:cubicBezTo>
                    <a:pt x="43" y="76"/>
                    <a:pt x="48" y="75"/>
                    <a:pt x="52" y="74"/>
                  </a:cubicBezTo>
                  <a:cubicBezTo>
                    <a:pt x="62" y="70"/>
                    <a:pt x="69" y="62"/>
                    <a:pt x="73" y="53"/>
                  </a:cubicBezTo>
                  <a:cubicBezTo>
                    <a:pt x="77" y="43"/>
                    <a:pt x="77" y="31"/>
                    <a:pt x="72" y="22"/>
                  </a:cubicBezTo>
                  <a:cubicBezTo>
                    <a:pt x="67" y="12"/>
                    <a:pt x="58" y="5"/>
                    <a:pt x="48" y="3"/>
                  </a:cubicBezTo>
                  <a:cubicBezTo>
                    <a:pt x="38" y="0"/>
                    <a:pt x="26" y="2"/>
                    <a:pt x="17" y="8"/>
                  </a:cubicBezTo>
                  <a:cubicBezTo>
                    <a:pt x="9" y="14"/>
                    <a:pt x="3" y="24"/>
                    <a:pt x="2" y="34"/>
                  </a:cubicBezTo>
                  <a:cubicBezTo>
                    <a:pt x="0" y="45"/>
                    <a:pt x="4" y="56"/>
                    <a:pt x="11" y="64"/>
                  </a:cubicBezTo>
                  <a:cubicBezTo>
                    <a:pt x="18" y="71"/>
                    <a:pt x="28" y="76"/>
                    <a:pt x="39" y="76"/>
                  </a:cubicBezTo>
                  <a:close/>
                  <a:moveTo>
                    <a:pt x="39" y="76"/>
                  </a:moveTo>
                  <a:cubicBezTo>
                    <a:pt x="39" y="76"/>
                    <a:pt x="39" y="76"/>
                    <a:pt x="39" y="76"/>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 name="Freeform 15"/>
            <p:cNvSpPr>
              <a:spLocks noEditPoints="1"/>
            </p:cNvSpPr>
            <p:nvPr/>
          </p:nvSpPr>
          <p:spPr bwMode="auto">
            <a:xfrm>
              <a:off x="4256087" y="1109663"/>
              <a:ext cx="514350" cy="739775"/>
            </a:xfrm>
            <a:custGeom>
              <a:avLst/>
              <a:gdLst>
                <a:gd name="T0" fmla="*/ 7 w 231"/>
                <a:gd name="T1" fmla="*/ 4 h 332"/>
                <a:gd name="T2" fmla="*/ 7 w 231"/>
                <a:gd name="T3" fmla="*/ 4 h 332"/>
                <a:gd name="T4" fmla="*/ 3 w 231"/>
                <a:gd name="T5" fmla="*/ 21 h 332"/>
                <a:gd name="T6" fmla="*/ 50 w 231"/>
                <a:gd name="T7" fmla="*/ 108 h 332"/>
                <a:gd name="T8" fmla="*/ 43 w 231"/>
                <a:gd name="T9" fmla="*/ 121 h 332"/>
                <a:gd name="T10" fmla="*/ 29 w 231"/>
                <a:gd name="T11" fmla="*/ 172 h 332"/>
                <a:gd name="T12" fmla="*/ 25 w 231"/>
                <a:gd name="T13" fmla="*/ 197 h 332"/>
                <a:gd name="T14" fmla="*/ 24 w 231"/>
                <a:gd name="T15" fmla="*/ 208 h 332"/>
                <a:gd name="T16" fmla="*/ 24 w 231"/>
                <a:gd name="T17" fmla="*/ 219 h 332"/>
                <a:gd name="T18" fmla="*/ 23 w 231"/>
                <a:gd name="T19" fmla="*/ 222 h 332"/>
                <a:gd name="T20" fmla="*/ 17 w 231"/>
                <a:gd name="T21" fmla="*/ 238 h 332"/>
                <a:gd name="T22" fmla="*/ 10 w 231"/>
                <a:gd name="T23" fmla="*/ 264 h 332"/>
                <a:gd name="T24" fmla="*/ 6 w 231"/>
                <a:gd name="T25" fmla="*/ 312 h 332"/>
                <a:gd name="T26" fmla="*/ 21 w 231"/>
                <a:gd name="T27" fmla="*/ 327 h 332"/>
                <a:gd name="T28" fmla="*/ 31 w 231"/>
                <a:gd name="T29" fmla="*/ 326 h 332"/>
                <a:gd name="T30" fmla="*/ 48 w 231"/>
                <a:gd name="T31" fmla="*/ 315 h 332"/>
                <a:gd name="T32" fmla="*/ 57 w 231"/>
                <a:gd name="T33" fmla="*/ 300 h 332"/>
                <a:gd name="T34" fmla="*/ 48 w 231"/>
                <a:gd name="T35" fmla="*/ 279 h 332"/>
                <a:gd name="T36" fmla="*/ 59 w 231"/>
                <a:gd name="T37" fmla="*/ 255 h 332"/>
                <a:gd name="T38" fmla="*/ 65 w 231"/>
                <a:gd name="T39" fmla="*/ 256 h 332"/>
                <a:gd name="T40" fmla="*/ 69 w 231"/>
                <a:gd name="T41" fmla="*/ 272 h 332"/>
                <a:gd name="T42" fmla="*/ 76 w 231"/>
                <a:gd name="T43" fmla="*/ 296 h 332"/>
                <a:gd name="T44" fmla="*/ 81 w 231"/>
                <a:gd name="T45" fmla="*/ 308 h 332"/>
                <a:gd name="T46" fmla="*/ 85 w 231"/>
                <a:gd name="T47" fmla="*/ 313 h 332"/>
                <a:gd name="T48" fmla="*/ 87 w 231"/>
                <a:gd name="T49" fmla="*/ 316 h 332"/>
                <a:gd name="T50" fmla="*/ 87 w 231"/>
                <a:gd name="T51" fmla="*/ 316 h 332"/>
                <a:gd name="T52" fmla="*/ 87 w 231"/>
                <a:gd name="T53" fmla="*/ 316 h 332"/>
                <a:gd name="T54" fmla="*/ 91 w 231"/>
                <a:gd name="T55" fmla="*/ 321 h 332"/>
                <a:gd name="T56" fmla="*/ 112 w 231"/>
                <a:gd name="T57" fmla="*/ 331 h 332"/>
                <a:gd name="T58" fmla="*/ 136 w 231"/>
                <a:gd name="T59" fmla="*/ 330 h 332"/>
                <a:gd name="T60" fmla="*/ 176 w 231"/>
                <a:gd name="T61" fmla="*/ 314 h 332"/>
                <a:gd name="T62" fmla="*/ 184 w 231"/>
                <a:gd name="T63" fmla="*/ 304 h 332"/>
                <a:gd name="T64" fmla="*/ 178 w 231"/>
                <a:gd name="T65" fmla="*/ 287 h 332"/>
                <a:gd name="T66" fmla="*/ 170 w 231"/>
                <a:gd name="T67" fmla="*/ 284 h 332"/>
                <a:gd name="T68" fmla="*/ 165 w 231"/>
                <a:gd name="T69" fmla="*/ 284 h 332"/>
                <a:gd name="T70" fmla="*/ 161 w 231"/>
                <a:gd name="T71" fmla="*/ 286 h 332"/>
                <a:gd name="T72" fmla="*/ 153 w 231"/>
                <a:gd name="T73" fmla="*/ 289 h 332"/>
                <a:gd name="T74" fmla="*/ 142 w 231"/>
                <a:gd name="T75" fmla="*/ 293 h 332"/>
                <a:gd name="T76" fmla="*/ 129 w 231"/>
                <a:gd name="T77" fmla="*/ 296 h 332"/>
                <a:gd name="T78" fmla="*/ 117 w 231"/>
                <a:gd name="T79" fmla="*/ 296 h 332"/>
                <a:gd name="T80" fmla="*/ 112 w 231"/>
                <a:gd name="T81" fmla="*/ 280 h 332"/>
                <a:gd name="T82" fmla="*/ 109 w 231"/>
                <a:gd name="T83" fmla="*/ 254 h 332"/>
                <a:gd name="T84" fmla="*/ 107 w 231"/>
                <a:gd name="T85" fmla="*/ 229 h 332"/>
                <a:gd name="T86" fmla="*/ 111 w 231"/>
                <a:gd name="T87" fmla="*/ 211 h 332"/>
                <a:gd name="T88" fmla="*/ 111 w 231"/>
                <a:gd name="T89" fmla="*/ 192 h 332"/>
                <a:gd name="T90" fmla="*/ 114 w 231"/>
                <a:gd name="T91" fmla="*/ 166 h 332"/>
                <a:gd name="T92" fmla="*/ 122 w 231"/>
                <a:gd name="T93" fmla="*/ 137 h 332"/>
                <a:gd name="T94" fmla="*/ 221 w 231"/>
                <a:gd name="T95" fmla="*/ 101 h 332"/>
                <a:gd name="T96" fmla="*/ 222 w 231"/>
                <a:gd name="T97" fmla="*/ 100 h 332"/>
                <a:gd name="T98" fmla="*/ 229 w 231"/>
                <a:gd name="T99" fmla="*/ 84 h 332"/>
                <a:gd name="T100" fmla="*/ 213 w 231"/>
                <a:gd name="T101" fmla="*/ 76 h 332"/>
                <a:gd name="T102" fmla="*/ 115 w 231"/>
                <a:gd name="T103" fmla="*/ 100 h 332"/>
                <a:gd name="T104" fmla="*/ 80 w 231"/>
                <a:gd name="T105" fmla="*/ 86 h 332"/>
                <a:gd name="T106" fmla="*/ 26 w 231"/>
                <a:gd name="T107" fmla="*/ 8 h 332"/>
                <a:gd name="T108" fmla="*/ 7 w 231"/>
                <a:gd name="T109" fmla="*/ 4 h 332"/>
                <a:gd name="T110" fmla="*/ 7 w 231"/>
                <a:gd name="T111" fmla="*/ 4 h 332"/>
                <a:gd name="T112" fmla="*/ 7 w 231"/>
                <a:gd name="T113" fmla="*/ 4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1" h="332">
                  <a:moveTo>
                    <a:pt x="7" y="4"/>
                  </a:moveTo>
                  <a:cubicBezTo>
                    <a:pt x="2" y="8"/>
                    <a:pt x="13" y="0"/>
                    <a:pt x="7" y="4"/>
                  </a:cubicBezTo>
                  <a:cubicBezTo>
                    <a:pt x="2" y="8"/>
                    <a:pt x="0" y="15"/>
                    <a:pt x="3" y="21"/>
                  </a:cubicBezTo>
                  <a:cubicBezTo>
                    <a:pt x="50" y="108"/>
                    <a:pt x="50" y="108"/>
                    <a:pt x="50" y="108"/>
                  </a:cubicBezTo>
                  <a:cubicBezTo>
                    <a:pt x="47" y="112"/>
                    <a:pt x="45" y="116"/>
                    <a:pt x="43" y="121"/>
                  </a:cubicBezTo>
                  <a:cubicBezTo>
                    <a:pt x="37" y="137"/>
                    <a:pt x="32" y="154"/>
                    <a:pt x="29" y="172"/>
                  </a:cubicBezTo>
                  <a:cubicBezTo>
                    <a:pt x="27" y="180"/>
                    <a:pt x="26" y="189"/>
                    <a:pt x="25" y="197"/>
                  </a:cubicBezTo>
                  <a:cubicBezTo>
                    <a:pt x="25" y="201"/>
                    <a:pt x="24" y="204"/>
                    <a:pt x="24" y="208"/>
                  </a:cubicBezTo>
                  <a:cubicBezTo>
                    <a:pt x="24" y="211"/>
                    <a:pt x="24" y="215"/>
                    <a:pt x="24" y="219"/>
                  </a:cubicBezTo>
                  <a:cubicBezTo>
                    <a:pt x="24" y="220"/>
                    <a:pt x="23" y="221"/>
                    <a:pt x="23" y="222"/>
                  </a:cubicBezTo>
                  <a:cubicBezTo>
                    <a:pt x="21" y="227"/>
                    <a:pt x="19" y="233"/>
                    <a:pt x="17" y="238"/>
                  </a:cubicBezTo>
                  <a:cubicBezTo>
                    <a:pt x="14" y="247"/>
                    <a:pt x="12" y="255"/>
                    <a:pt x="10" y="264"/>
                  </a:cubicBezTo>
                  <a:cubicBezTo>
                    <a:pt x="6" y="279"/>
                    <a:pt x="4" y="296"/>
                    <a:pt x="6" y="312"/>
                  </a:cubicBezTo>
                  <a:cubicBezTo>
                    <a:pt x="8" y="320"/>
                    <a:pt x="14" y="325"/>
                    <a:pt x="21" y="327"/>
                  </a:cubicBezTo>
                  <a:cubicBezTo>
                    <a:pt x="24" y="327"/>
                    <a:pt x="28" y="327"/>
                    <a:pt x="31" y="326"/>
                  </a:cubicBezTo>
                  <a:cubicBezTo>
                    <a:pt x="38" y="324"/>
                    <a:pt x="43" y="320"/>
                    <a:pt x="48" y="315"/>
                  </a:cubicBezTo>
                  <a:cubicBezTo>
                    <a:pt x="52" y="311"/>
                    <a:pt x="55" y="306"/>
                    <a:pt x="57" y="300"/>
                  </a:cubicBezTo>
                  <a:cubicBezTo>
                    <a:pt x="61" y="292"/>
                    <a:pt x="57" y="282"/>
                    <a:pt x="48" y="279"/>
                  </a:cubicBezTo>
                  <a:cubicBezTo>
                    <a:pt x="51" y="271"/>
                    <a:pt x="55" y="263"/>
                    <a:pt x="59" y="255"/>
                  </a:cubicBezTo>
                  <a:cubicBezTo>
                    <a:pt x="61" y="255"/>
                    <a:pt x="63" y="255"/>
                    <a:pt x="65" y="256"/>
                  </a:cubicBezTo>
                  <a:cubicBezTo>
                    <a:pt x="67" y="261"/>
                    <a:pt x="68" y="266"/>
                    <a:pt x="69" y="272"/>
                  </a:cubicBezTo>
                  <a:cubicBezTo>
                    <a:pt x="71" y="280"/>
                    <a:pt x="73" y="288"/>
                    <a:pt x="76" y="296"/>
                  </a:cubicBezTo>
                  <a:cubicBezTo>
                    <a:pt x="78" y="300"/>
                    <a:pt x="79" y="304"/>
                    <a:pt x="81" y="308"/>
                  </a:cubicBezTo>
                  <a:cubicBezTo>
                    <a:pt x="82" y="310"/>
                    <a:pt x="83" y="311"/>
                    <a:pt x="85" y="313"/>
                  </a:cubicBezTo>
                  <a:cubicBezTo>
                    <a:pt x="85" y="314"/>
                    <a:pt x="86" y="315"/>
                    <a:pt x="87" y="316"/>
                  </a:cubicBezTo>
                  <a:cubicBezTo>
                    <a:pt x="87" y="316"/>
                    <a:pt x="87" y="316"/>
                    <a:pt x="87" y="316"/>
                  </a:cubicBezTo>
                  <a:cubicBezTo>
                    <a:pt x="87" y="316"/>
                    <a:pt x="87" y="316"/>
                    <a:pt x="87" y="316"/>
                  </a:cubicBezTo>
                  <a:cubicBezTo>
                    <a:pt x="88" y="318"/>
                    <a:pt x="89" y="319"/>
                    <a:pt x="91" y="321"/>
                  </a:cubicBezTo>
                  <a:cubicBezTo>
                    <a:pt x="96" y="326"/>
                    <a:pt x="104" y="330"/>
                    <a:pt x="112" y="331"/>
                  </a:cubicBezTo>
                  <a:cubicBezTo>
                    <a:pt x="120" y="332"/>
                    <a:pt x="128" y="331"/>
                    <a:pt x="136" y="330"/>
                  </a:cubicBezTo>
                  <a:cubicBezTo>
                    <a:pt x="150" y="327"/>
                    <a:pt x="163" y="321"/>
                    <a:pt x="176" y="314"/>
                  </a:cubicBezTo>
                  <a:cubicBezTo>
                    <a:pt x="180" y="312"/>
                    <a:pt x="183" y="308"/>
                    <a:pt x="184" y="304"/>
                  </a:cubicBezTo>
                  <a:cubicBezTo>
                    <a:pt x="185" y="298"/>
                    <a:pt x="183" y="291"/>
                    <a:pt x="178" y="287"/>
                  </a:cubicBezTo>
                  <a:cubicBezTo>
                    <a:pt x="176" y="285"/>
                    <a:pt x="173" y="284"/>
                    <a:pt x="170" y="284"/>
                  </a:cubicBezTo>
                  <a:cubicBezTo>
                    <a:pt x="168" y="284"/>
                    <a:pt x="167" y="284"/>
                    <a:pt x="165" y="284"/>
                  </a:cubicBezTo>
                  <a:cubicBezTo>
                    <a:pt x="164" y="285"/>
                    <a:pt x="162" y="285"/>
                    <a:pt x="161" y="286"/>
                  </a:cubicBezTo>
                  <a:cubicBezTo>
                    <a:pt x="158" y="287"/>
                    <a:pt x="155" y="288"/>
                    <a:pt x="153" y="289"/>
                  </a:cubicBezTo>
                  <a:cubicBezTo>
                    <a:pt x="149" y="291"/>
                    <a:pt x="145" y="292"/>
                    <a:pt x="142" y="293"/>
                  </a:cubicBezTo>
                  <a:cubicBezTo>
                    <a:pt x="137" y="294"/>
                    <a:pt x="133" y="295"/>
                    <a:pt x="129" y="296"/>
                  </a:cubicBezTo>
                  <a:cubicBezTo>
                    <a:pt x="125" y="296"/>
                    <a:pt x="121" y="297"/>
                    <a:pt x="117" y="296"/>
                  </a:cubicBezTo>
                  <a:cubicBezTo>
                    <a:pt x="117" y="295"/>
                    <a:pt x="114" y="291"/>
                    <a:pt x="112" y="280"/>
                  </a:cubicBezTo>
                  <a:cubicBezTo>
                    <a:pt x="111" y="271"/>
                    <a:pt x="109" y="262"/>
                    <a:pt x="109" y="254"/>
                  </a:cubicBezTo>
                  <a:cubicBezTo>
                    <a:pt x="108" y="245"/>
                    <a:pt x="108" y="237"/>
                    <a:pt x="107" y="229"/>
                  </a:cubicBezTo>
                  <a:cubicBezTo>
                    <a:pt x="110" y="223"/>
                    <a:pt x="111" y="217"/>
                    <a:pt x="111" y="211"/>
                  </a:cubicBezTo>
                  <a:cubicBezTo>
                    <a:pt x="111" y="204"/>
                    <a:pt x="111" y="198"/>
                    <a:pt x="111" y="192"/>
                  </a:cubicBezTo>
                  <a:cubicBezTo>
                    <a:pt x="112" y="183"/>
                    <a:pt x="112" y="174"/>
                    <a:pt x="114" y="166"/>
                  </a:cubicBezTo>
                  <a:cubicBezTo>
                    <a:pt x="117" y="152"/>
                    <a:pt x="122" y="139"/>
                    <a:pt x="122" y="137"/>
                  </a:cubicBezTo>
                  <a:cubicBezTo>
                    <a:pt x="221" y="101"/>
                    <a:pt x="221" y="101"/>
                    <a:pt x="221" y="101"/>
                  </a:cubicBezTo>
                  <a:cubicBezTo>
                    <a:pt x="221" y="101"/>
                    <a:pt x="222" y="100"/>
                    <a:pt x="222" y="100"/>
                  </a:cubicBezTo>
                  <a:cubicBezTo>
                    <a:pt x="228" y="97"/>
                    <a:pt x="231" y="90"/>
                    <a:pt x="229" y="84"/>
                  </a:cubicBezTo>
                  <a:cubicBezTo>
                    <a:pt x="226" y="78"/>
                    <a:pt x="220" y="74"/>
                    <a:pt x="213" y="76"/>
                  </a:cubicBezTo>
                  <a:cubicBezTo>
                    <a:pt x="213" y="76"/>
                    <a:pt x="122" y="99"/>
                    <a:pt x="115" y="100"/>
                  </a:cubicBezTo>
                  <a:cubicBezTo>
                    <a:pt x="100" y="102"/>
                    <a:pt x="90" y="98"/>
                    <a:pt x="80" y="86"/>
                  </a:cubicBezTo>
                  <a:cubicBezTo>
                    <a:pt x="66" y="69"/>
                    <a:pt x="26" y="8"/>
                    <a:pt x="26" y="8"/>
                  </a:cubicBezTo>
                  <a:cubicBezTo>
                    <a:pt x="21" y="2"/>
                    <a:pt x="13" y="0"/>
                    <a:pt x="7" y="4"/>
                  </a:cubicBezTo>
                  <a:close/>
                  <a:moveTo>
                    <a:pt x="7" y="4"/>
                  </a:moveTo>
                  <a:cubicBezTo>
                    <a:pt x="7" y="4"/>
                    <a:pt x="7" y="4"/>
                    <a:pt x="7" y="4"/>
                  </a:cubicBezTo>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
        <p:nvSpPr>
          <p:cNvPr id="22" name="Line 20"/>
          <p:cNvSpPr>
            <a:spLocks noChangeShapeType="1"/>
          </p:cNvSpPr>
          <p:nvPr/>
        </p:nvSpPr>
        <p:spPr bwMode="auto">
          <a:xfrm>
            <a:off x="8395174" y="4973471"/>
            <a:ext cx="0" cy="0"/>
          </a:xfrm>
          <a:prstGeom prst="line">
            <a:avLst/>
          </a:prstGeom>
          <a:noFill/>
          <a:ln>
            <a:noFill/>
          </a:ln>
          <a:effectLst/>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 name="Line 21"/>
          <p:cNvSpPr>
            <a:spLocks noChangeShapeType="1"/>
          </p:cNvSpPr>
          <p:nvPr/>
        </p:nvSpPr>
        <p:spPr bwMode="auto">
          <a:xfrm>
            <a:off x="8395174" y="4973471"/>
            <a:ext cx="0" cy="0"/>
          </a:xfrm>
          <a:prstGeom prst="line">
            <a:avLst/>
          </a:prstGeom>
          <a:noFill/>
          <a:ln>
            <a:noFill/>
          </a:ln>
          <a:effectLst/>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nvGrpSpPr>
          <p:cNvPr id="24" name="组合 23"/>
          <p:cNvGrpSpPr/>
          <p:nvPr/>
        </p:nvGrpSpPr>
        <p:grpSpPr>
          <a:xfrm>
            <a:off x="3151690" y="2692407"/>
            <a:ext cx="2077397" cy="2068140"/>
            <a:chOff x="3151690" y="2386575"/>
            <a:chExt cx="2077397" cy="2068140"/>
          </a:xfrm>
        </p:grpSpPr>
        <p:sp>
          <p:nvSpPr>
            <p:cNvPr id="25" name="Freeform 24"/>
            <p:cNvSpPr>
              <a:spLocks noEditPoints="1"/>
            </p:cNvSpPr>
            <p:nvPr/>
          </p:nvSpPr>
          <p:spPr bwMode="auto">
            <a:xfrm>
              <a:off x="3666411" y="2895741"/>
              <a:ext cx="1047956" cy="1049808"/>
            </a:xfrm>
            <a:custGeom>
              <a:avLst/>
              <a:gdLst>
                <a:gd name="T0" fmla="*/ 202 w 404"/>
                <a:gd name="T1" fmla="*/ 0 h 404"/>
                <a:gd name="T2" fmla="*/ 0 w 404"/>
                <a:gd name="T3" fmla="*/ 202 h 404"/>
                <a:gd name="T4" fmla="*/ 202 w 404"/>
                <a:gd name="T5" fmla="*/ 404 h 404"/>
                <a:gd name="T6" fmla="*/ 404 w 404"/>
                <a:gd name="T7" fmla="*/ 202 h 404"/>
                <a:gd name="T8" fmla="*/ 202 w 404"/>
                <a:gd name="T9" fmla="*/ 0 h 404"/>
                <a:gd name="T10" fmla="*/ 202 w 404"/>
                <a:gd name="T11" fmla="*/ 232 h 404"/>
                <a:gd name="T12" fmla="*/ 172 w 404"/>
                <a:gd name="T13" fmla="*/ 202 h 404"/>
                <a:gd name="T14" fmla="*/ 202 w 404"/>
                <a:gd name="T15" fmla="*/ 172 h 404"/>
                <a:gd name="T16" fmla="*/ 232 w 404"/>
                <a:gd name="T17" fmla="*/ 202 h 404"/>
                <a:gd name="T18" fmla="*/ 202 w 404"/>
                <a:gd name="T19" fmla="*/ 232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4" h="404">
                  <a:moveTo>
                    <a:pt x="202" y="0"/>
                  </a:moveTo>
                  <a:cubicBezTo>
                    <a:pt x="90" y="0"/>
                    <a:pt x="0" y="90"/>
                    <a:pt x="0" y="202"/>
                  </a:cubicBezTo>
                  <a:cubicBezTo>
                    <a:pt x="0" y="314"/>
                    <a:pt x="90" y="404"/>
                    <a:pt x="202" y="404"/>
                  </a:cubicBezTo>
                  <a:cubicBezTo>
                    <a:pt x="313" y="404"/>
                    <a:pt x="404" y="314"/>
                    <a:pt x="404" y="202"/>
                  </a:cubicBezTo>
                  <a:cubicBezTo>
                    <a:pt x="404" y="90"/>
                    <a:pt x="313" y="0"/>
                    <a:pt x="202" y="0"/>
                  </a:cubicBezTo>
                  <a:close/>
                  <a:moveTo>
                    <a:pt x="202" y="232"/>
                  </a:moveTo>
                  <a:cubicBezTo>
                    <a:pt x="185" y="232"/>
                    <a:pt x="172" y="219"/>
                    <a:pt x="172" y="202"/>
                  </a:cubicBezTo>
                  <a:cubicBezTo>
                    <a:pt x="172" y="185"/>
                    <a:pt x="185" y="172"/>
                    <a:pt x="202" y="172"/>
                  </a:cubicBezTo>
                  <a:cubicBezTo>
                    <a:pt x="218" y="172"/>
                    <a:pt x="232" y="185"/>
                    <a:pt x="232" y="202"/>
                  </a:cubicBezTo>
                  <a:cubicBezTo>
                    <a:pt x="232" y="219"/>
                    <a:pt x="218" y="232"/>
                    <a:pt x="202" y="232"/>
                  </a:cubicBezTo>
                  <a:close/>
                </a:path>
              </a:pathLst>
            </a:custGeom>
            <a:solidFill>
              <a:srgbClr val="6CBEF4"/>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6" name="组合 25"/>
            <p:cNvGrpSpPr/>
            <p:nvPr/>
          </p:nvGrpSpPr>
          <p:grpSpPr>
            <a:xfrm>
              <a:off x="3151690" y="2386575"/>
              <a:ext cx="2077397" cy="2068140"/>
              <a:chOff x="3151690" y="2386575"/>
              <a:chExt cx="2077397" cy="2068140"/>
            </a:xfrm>
          </p:grpSpPr>
          <p:sp>
            <p:nvSpPr>
              <p:cNvPr id="27" name="Freeform 22"/>
              <p:cNvSpPr>
                <a:spLocks noEditPoints="1"/>
              </p:cNvSpPr>
              <p:nvPr/>
            </p:nvSpPr>
            <p:spPr bwMode="auto">
              <a:xfrm>
                <a:off x="3151690" y="2386575"/>
                <a:ext cx="2077397" cy="2068140"/>
              </a:xfrm>
              <a:custGeom>
                <a:avLst/>
                <a:gdLst>
                  <a:gd name="T0" fmla="*/ 713 w 800"/>
                  <a:gd name="T1" fmla="*/ 273 h 796"/>
                  <a:gd name="T2" fmla="*/ 720 w 800"/>
                  <a:gd name="T3" fmla="*/ 157 h 796"/>
                  <a:gd name="T4" fmla="*/ 651 w 800"/>
                  <a:gd name="T5" fmla="*/ 174 h 796"/>
                  <a:gd name="T6" fmla="*/ 618 w 800"/>
                  <a:gd name="T7" fmla="*/ 62 h 796"/>
                  <a:gd name="T8" fmla="*/ 560 w 800"/>
                  <a:gd name="T9" fmla="*/ 101 h 796"/>
                  <a:gd name="T10" fmla="*/ 490 w 800"/>
                  <a:gd name="T11" fmla="*/ 8 h 796"/>
                  <a:gd name="T12" fmla="*/ 448 w 800"/>
                  <a:gd name="T13" fmla="*/ 65 h 796"/>
                  <a:gd name="T14" fmla="*/ 351 w 800"/>
                  <a:gd name="T15" fmla="*/ 0 h 796"/>
                  <a:gd name="T16" fmla="*/ 331 w 800"/>
                  <a:gd name="T17" fmla="*/ 68 h 796"/>
                  <a:gd name="T18" fmla="*/ 218 w 800"/>
                  <a:gd name="T19" fmla="*/ 41 h 796"/>
                  <a:gd name="T20" fmla="*/ 223 w 800"/>
                  <a:gd name="T21" fmla="*/ 111 h 796"/>
                  <a:gd name="T22" fmla="*/ 107 w 800"/>
                  <a:gd name="T23" fmla="*/ 125 h 796"/>
                  <a:gd name="T24" fmla="*/ 135 w 800"/>
                  <a:gd name="T25" fmla="*/ 189 h 796"/>
                  <a:gd name="T26" fmla="*/ 31 w 800"/>
                  <a:gd name="T27" fmla="*/ 241 h 796"/>
                  <a:gd name="T28" fmla="*/ 80 w 800"/>
                  <a:gd name="T29" fmla="*/ 292 h 796"/>
                  <a:gd name="T30" fmla="*/ 0 w 800"/>
                  <a:gd name="T31" fmla="*/ 377 h 796"/>
                  <a:gd name="T32" fmla="*/ 63 w 800"/>
                  <a:gd name="T33" fmla="*/ 398 h 796"/>
                  <a:gd name="T34" fmla="*/ 0 w 800"/>
                  <a:gd name="T35" fmla="*/ 419 h 796"/>
                  <a:gd name="T36" fmla="*/ 80 w 800"/>
                  <a:gd name="T37" fmla="*/ 504 h 796"/>
                  <a:gd name="T38" fmla="*/ 31 w 800"/>
                  <a:gd name="T39" fmla="*/ 555 h 796"/>
                  <a:gd name="T40" fmla="*/ 135 w 800"/>
                  <a:gd name="T41" fmla="*/ 607 h 796"/>
                  <a:gd name="T42" fmla="*/ 107 w 800"/>
                  <a:gd name="T43" fmla="*/ 671 h 796"/>
                  <a:gd name="T44" fmla="*/ 223 w 800"/>
                  <a:gd name="T45" fmla="*/ 685 h 796"/>
                  <a:gd name="T46" fmla="*/ 218 w 800"/>
                  <a:gd name="T47" fmla="*/ 755 h 796"/>
                  <a:gd name="T48" fmla="*/ 331 w 800"/>
                  <a:gd name="T49" fmla="*/ 728 h 796"/>
                  <a:gd name="T50" fmla="*/ 351 w 800"/>
                  <a:gd name="T51" fmla="*/ 796 h 796"/>
                  <a:gd name="T52" fmla="*/ 448 w 800"/>
                  <a:gd name="T53" fmla="*/ 731 h 796"/>
                  <a:gd name="T54" fmla="*/ 490 w 800"/>
                  <a:gd name="T55" fmla="*/ 788 h 796"/>
                  <a:gd name="T56" fmla="*/ 560 w 800"/>
                  <a:gd name="T57" fmla="*/ 695 h 796"/>
                  <a:gd name="T58" fmla="*/ 618 w 800"/>
                  <a:gd name="T59" fmla="*/ 734 h 796"/>
                  <a:gd name="T60" fmla="*/ 651 w 800"/>
                  <a:gd name="T61" fmla="*/ 622 h 796"/>
                  <a:gd name="T62" fmla="*/ 720 w 800"/>
                  <a:gd name="T63" fmla="*/ 639 h 796"/>
                  <a:gd name="T64" fmla="*/ 713 w 800"/>
                  <a:gd name="T65" fmla="*/ 523 h 796"/>
                  <a:gd name="T66" fmla="*/ 783 w 800"/>
                  <a:gd name="T67" fmla="*/ 515 h 796"/>
                  <a:gd name="T68" fmla="*/ 737 w 800"/>
                  <a:gd name="T69" fmla="*/ 408 h 796"/>
                  <a:gd name="T70" fmla="*/ 737 w 800"/>
                  <a:gd name="T71" fmla="*/ 388 h 796"/>
                  <a:gd name="T72" fmla="*/ 783 w 800"/>
                  <a:gd name="T73" fmla="*/ 281 h 796"/>
                  <a:gd name="T74" fmla="*/ 674 w 800"/>
                  <a:gd name="T75" fmla="*/ 398 h 796"/>
                  <a:gd name="T76" fmla="*/ 126 w 800"/>
                  <a:gd name="T77" fmla="*/ 398 h 796"/>
                  <a:gd name="T78" fmla="*/ 674 w 800"/>
                  <a:gd name="T79" fmla="*/ 398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0" h="796">
                    <a:moveTo>
                      <a:pt x="720" y="292"/>
                    </a:moveTo>
                    <a:cubicBezTo>
                      <a:pt x="718" y="286"/>
                      <a:pt x="715" y="280"/>
                      <a:pt x="713" y="273"/>
                    </a:cubicBezTo>
                    <a:cubicBezTo>
                      <a:pt x="769" y="241"/>
                      <a:pt x="769" y="241"/>
                      <a:pt x="769" y="241"/>
                    </a:cubicBezTo>
                    <a:cubicBezTo>
                      <a:pt x="720" y="157"/>
                      <a:pt x="720" y="157"/>
                      <a:pt x="720" y="157"/>
                    </a:cubicBezTo>
                    <a:cubicBezTo>
                      <a:pt x="664" y="189"/>
                      <a:pt x="664" y="189"/>
                      <a:pt x="664" y="189"/>
                    </a:cubicBezTo>
                    <a:cubicBezTo>
                      <a:pt x="660" y="184"/>
                      <a:pt x="656" y="179"/>
                      <a:pt x="651" y="174"/>
                    </a:cubicBezTo>
                    <a:cubicBezTo>
                      <a:pt x="693" y="125"/>
                      <a:pt x="693" y="125"/>
                      <a:pt x="693" y="125"/>
                    </a:cubicBezTo>
                    <a:cubicBezTo>
                      <a:pt x="618" y="62"/>
                      <a:pt x="618" y="62"/>
                      <a:pt x="618" y="62"/>
                    </a:cubicBezTo>
                    <a:cubicBezTo>
                      <a:pt x="577" y="111"/>
                      <a:pt x="577" y="111"/>
                      <a:pt x="577" y="111"/>
                    </a:cubicBezTo>
                    <a:cubicBezTo>
                      <a:pt x="571" y="108"/>
                      <a:pt x="566" y="104"/>
                      <a:pt x="560" y="101"/>
                    </a:cubicBezTo>
                    <a:cubicBezTo>
                      <a:pt x="582" y="41"/>
                      <a:pt x="582" y="41"/>
                      <a:pt x="582" y="41"/>
                    </a:cubicBezTo>
                    <a:cubicBezTo>
                      <a:pt x="490" y="8"/>
                      <a:pt x="490" y="8"/>
                      <a:pt x="490" y="8"/>
                    </a:cubicBezTo>
                    <a:cubicBezTo>
                      <a:pt x="468" y="68"/>
                      <a:pt x="468" y="68"/>
                      <a:pt x="468" y="68"/>
                    </a:cubicBezTo>
                    <a:cubicBezTo>
                      <a:pt x="462" y="67"/>
                      <a:pt x="455" y="66"/>
                      <a:pt x="448" y="65"/>
                    </a:cubicBezTo>
                    <a:cubicBezTo>
                      <a:pt x="448" y="0"/>
                      <a:pt x="448" y="0"/>
                      <a:pt x="448" y="0"/>
                    </a:cubicBezTo>
                    <a:cubicBezTo>
                      <a:pt x="351" y="0"/>
                      <a:pt x="351" y="0"/>
                      <a:pt x="351" y="0"/>
                    </a:cubicBezTo>
                    <a:cubicBezTo>
                      <a:pt x="351" y="65"/>
                      <a:pt x="351" y="65"/>
                      <a:pt x="351" y="65"/>
                    </a:cubicBezTo>
                    <a:cubicBezTo>
                      <a:pt x="345" y="66"/>
                      <a:pt x="338" y="67"/>
                      <a:pt x="331" y="68"/>
                    </a:cubicBezTo>
                    <a:cubicBezTo>
                      <a:pt x="309" y="8"/>
                      <a:pt x="309" y="8"/>
                      <a:pt x="309" y="8"/>
                    </a:cubicBezTo>
                    <a:cubicBezTo>
                      <a:pt x="218" y="41"/>
                      <a:pt x="218" y="41"/>
                      <a:pt x="218" y="41"/>
                    </a:cubicBezTo>
                    <a:cubicBezTo>
                      <a:pt x="240" y="101"/>
                      <a:pt x="240" y="101"/>
                      <a:pt x="240" y="101"/>
                    </a:cubicBezTo>
                    <a:cubicBezTo>
                      <a:pt x="234" y="104"/>
                      <a:pt x="228" y="108"/>
                      <a:pt x="223" y="111"/>
                    </a:cubicBezTo>
                    <a:cubicBezTo>
                      <a:pt x="181" y="62"/>
                      <a:pt x="181" y="62"/>
                      <a:pt x="181" y="62"/>
                    </a:cubicBezTo>
                    <a:cubicBezTo>
                      <a:pt x="107" y="125"/>
                      <a:pt x="107" y="125"/>
                      <a:pt x="107" y="125"/>
                    </a:cubicBezTo>
                    <a:cubicBezTo>
                      <a:pt x="148" y="174"/>
                      <a:pt x="148" y="174"/>
                      <a:pt x="148" y="174"/>
                    </a:cubicBezTo>
                    <a:cubicBezTo>
                      <a:pt x="144" y="179"/>
                      <a:pt x="140" y="184"/>
                      <a:pt x="135" y="189"/>
                    </a:cubicBezTo>
                    <a:cubicBezTo>
                      <a:pt x="80" y="157"/>
                      <a:pt x="80" y="157"/>
                      <a:pt x="80" y="157"/>
                    </a:cubicBezTo>
                    <a:cubicBezTo>
                      <a:pt x="31" y="241"/>
                      <a:pt x="31" y="241"/>
                      <a:pt x="31" y="241"/>
                    </a:cubicBezTo>
                    <a:cubicBezTo>
                      <a:pt x="87" y="273"/>
                      <a:pt x="87" y="273"/>
                      <a:pt x="87" y="273"/>
                    </a:cubicBezTo>
                    <a:cubicBezTo>
                      <a:pt x="84" y="280"/>
                      <a:pt x="82" y="286"/>
                      <a:pt x="80" y="292"/>
                    </a:cubicBezTo>
                    <a:cubicBezTo>
                      <a:pt x="17" y="281"/>
                      <a:pt x="17" y="281"/>
                      <a:pt x="17" y="281"/>
                    </a:cubicBezTo>
                    <a:cubicBezTo>
                      <a:pt x="0" y="377"/>
                      <a:pt x="0" y="377"/>
                      <a:pt x="0" y="377"/>
                    </a:cubicBezTo>
                    <a:cubicBezTo>
                      <a:pt x="63" y="388"/>
                      <a:pt x="63" y="388"/>
                      <a:pt x="63" y="388"/>
                    </a:cubicBezTo>
                    <a:cubicBezTo>
                      <a:pt x="63" y="391"/>
                      <a:pt x="63" y="395"/>
                      <a:pt x="63" y="398"/>
                    </a:cubicBezTo>
                    <a:cubicBezTo>
                      <a:pt x="63" y="401"/>
                      <a:pt x="63" y="405"/>
                      <a:pt x="63" y="408"/>
                    </a:cubicBezTo>
                    <a:cubicBezTo>
                      <a:pt x="0" y="419"/>
                      <a:pt x="0" y="419"/>
                      <a:pt x="0" y="419"/>
                    </a:cubicBezTo>
                    <a:cubicBezTo>
                      <a:pt x="17" y="515"/>
                      <a:pt x="17" y="515"/>
                      <a:pt x="17" y="515"/>
                    </a:cubicBezTo>
                    <a:cubicBezTo>
                      <a:pt x="80" y="504"/>
                      <a:pt x="80" y="504"/>
                      <a:pt x="80" y="504"/>
                    </a:cubicBezTo>
                    <a:cubicBezTo>
                      <a:pt x="82" y="510"/>
                      <a:pt x="84" y="516"/>
                      <a:pt x="87" y="523"/>
                    </a:cubicBezTo>
                    <a:cubicBezTo>
                      <a:pt x="31" y="555"/>
                      <a:pt x="31" y="555"/>
                      <a:pt x="31" y="555"/>
                    </a:cubicBezTo>
                    <a:cubicBezTo>
                      <a:pt x="80" y="639"/>
                      <a:pt x="80" y="639"/>
                      <a:pt x="80" y="639"/>
                    </a:cubicBezTo>
                    <a:cubicBezTo>
                      <a:pt x="135" y="607"/>
                      <a:pt x="135" y="607"/>
                      <a:pt x="135" y="607"/>
                    </a:cubicBezTo>
                    <a:cubicBezTo>
                      <a:pt x="140" y="612"/>
                      <a:pt x="144" y="617"/>
                      <a:pt x="148" y="622"/>
                    </a:cubicBezTo>
                    <a:cubicBezTo>
                      <a:pt x="107" y="671"/>
                      <a:pt x="107" y="671"/>
                      <a:pt x="107" y="671"/>
                    </a:cubicBezTo>
                    <a:cubicBezTo>
                      <a:pt x="181" y="734"/>
                      <a:pt x="181" y="734"/>
                      <a:pt x="181" y="734"/>
                    </a:cubicBezTo>
                    <a:cubicBezTo>
                      <a:pt x="223" y="685"/>
                      <a:pt x="223" y="685"/>
                      <a:pt x="223" y="685"/>
                    </a:cubicBezTo>
                    <a:cubicBezTo>
                      <a:pt x="228" y="688"/>
                      <a:pt x="234" y="692"/>
                      <a:pt x="240" y="695"/>
                    </a:cubicBezTo>
                    <a:cubicBezTo>
                      <a:pt x="218" y="755"/>
                      <a:pt x="218" y="755"/>
                      <a:pt x="218" y="755"/>
                    </a:cubicBezTo>
                    <a:cubicBezTo>
                      <a:pt x="310" y="788"/>
                      <a:pt x="310" y="788"/>
                      <a:pt x="310" y="788"/>
                    </a:cubicBezTo>
                    <a:cubicBezTo>
                      <a:pt x="331" y="728"/>
                      <a:pt x="331" y="728"/>
                      <a:pt x="331" y="728"/>
                    </a:cubicBezTo>
                    <a:cubicBezTo>
                      <a:pt x="338" y="729"/>
                      <a:pt x="345" y="731"/>
                      <a:pt x="351" y="731"/>
                    </a:cubicBezTo>
                    <a:cubicBezTo>
                      <a:pt x="351" y="796"/>
                      <a:pt x="351" y="796"/>
                      <a:pt x="351" y="796"/>
                    </a:cubicBezTo>
                    <a:cubicBezTo>
                      <a:pt x="448" y="796"/>
                      <a:pt x="448" y="796"/>
                      <a:pt x="448" y="796"/>
                    </a:cubicBezTo>
                    <a:cubicBezTo>
                      <a:pt x="448" y="731"/>
                      <a:pt x="448" y="731"/>
                      <a:pt x="448" y="731"/>
                    </a:cubicBezTo>
                    <a:cubicBezTo>
                      <a:pt x="455" y="731"/>
                      <a:pt x="462" y="729"/>
                      <a:pt x="468" y="728"/>
                    </a:cubicBezTo>
                    <a:cubicBezTo>
                      <a:pt x="490" y="788"/>
                      <a:pt x="490" y="788"/>
                      <a:pt x="490" y="788"/>
                    </a:cubicBezTo>
                    <a:cubicBezTo>
                      <a:pt x="582" y="755"/>
                      <a:pt x="582" y="755"/>
                      <a:pt x="582" y="755"/>
                    </a:cubicBezTo>
                    <a:cubicBezTo>
                      <a:pt x="560" y="695"/>
                      <a:pt x="560" y="695"/>
                      <a:pt x="560" y="695"/>
                    </a:cubicBezTo>
                    <a:cubicBezTo>
                      <a:pt x="566" y="692"/>
                      <a:pt x="571" y="688"/>
                      <a:pt x="577" y="685"/>
                    </a:cubicBezTo>
                    <a:cubicBezTo>
                      <a:pt x="618" y="734"/>
                      <a:pt x="618" y="734"/>
                      <a:pt x="618" y="734"/>
                    </a:cubicBezTo>
                    <a:cubicBezTo>
                      <a:pt x="693" y="671"/>
                      <a:pt x="693" y="671"/>
                      <a:pt x="693" y="671"/>
                    </a:cubicBezTo>
                    <a:cubicBezTo>
                      <a:pt x="651" y="622"/>
                      <a:pt x="651" y="622"/>
                      <a:pt x="651" y="622"/>
                    </a:cubicBezTo>
                    <a:cubicBezTo>
                      <a:pt x="656" y="617"/>
                      <a:pt x="660" y="612"/>
                      <a:pt x="664" y="607"/>
                    </a:cubicBezTo>
                    <a:cubicBezTo>
                      <a:pt x="720" y="639"/>
                      <a:pt x="720" y="639"/>
                      <a:pt x="720" y="639"/>
                    </a:cubicBezTo>
                    <a:cubicBezTo>
                      <a:pt x="769" y="555"/>
                      <a:pt x="769" y="555"/>
                      <a:pt x="769" y="555"/>
                    </a:cubicBezTo>
                    <a:cubicBezTo>
                      <a:pt x="713" y="523"/>
                      <a:pt x="713" y="523"/>
                      <a:pt x="713" y="523"/>
                    </a:cubicBezTo>
                    <a:cubicBezTo>
                      <a:pt x="715" y="516"/>
                      <a:pt x="718" y="510"/>
                      <a:pt x="720" y="504"/>
                    </a:cubicBezTo>
                    <a:cubicBezTo>
                      <a:pt x="783" y="515"/>
                      <a:pt x="783" y="515"/>
                      <a:pt x="783" y="515"/>
                    </a:cubicBezTo>
                    <a:cubicBezTo>
                      <a:pt x="800" y="419"/>
                      <a:pt x="800" y="419"/>
                      <a:pt x="800" y="419"/>
                    </a:cubicBezTo>
                    <a:cubicBezTo>
                      <a:pt x="737" y="408"/>
                      <a:pt x="737" y="408"/>
                      <a:pt x="737" y="408"/>
                    </a:cubicBezTo>
                    <a:cubicBezTo>
                      <a:pt x="737" y="405"/>
                      <a:pt x="737" y="401"/>
                      <a:pt x="737" y="398"/>
                    </a:cubicBezTo>
                    <a:cubicBezTo>
                      <a:pt x="737" y="395"/>
                      <a:pt x="737" y="391"/>
                      <a:pt x="737" y="388"/>
                    </a:cubicBezTo>
                    <a:cubicBezTo>
                      <a:pt x="800" y="377"/>
                      <a:pt x="800" y="377"/>
                      <a:pt x="800" y="377"/>
                    </a:cubicBezTo>
                    <a:cubicBezTo>
                      <a:pt x="783" y="281"/>
                      <a:pt x="783" y="281"/>
                      <a:pt x="783" y="281"/>
                    </a:cubicBezTo>
                    <a:lnTo>
                      <a:pt x="720" y="292"/>
                    </a:lnTo>
                    <a:close/>
                    <a:moveTo>
                      <a:pt x="674" y="398"/>
                    </a:moveTo>
                    <a:cubicBezTo>
                      <a:pt x="674" y="549"/>
                      <a:pt x="551" y="672"/>
                      <a:pt x="400" y="672"/>
                    </a:cubicBezTo>
                    <a:cubicBezTo>
                      <a:pt x="248" y="672"/>
                      <a:pt x="126" y="549"/>
                      <a:pt x="126" y="398"/>
                    </a:cubicBezTo>
                    <a:cubicBezTo>
                      <a:pt x="126" y="247"/>
                      <a:pt x="248" y="124"/>
                      <a:pt x="400" y="124"/>
                    </a:cubicBezTo>
                    <a:cubicBezTo>
                      <a:pt x="551" y="124"/>
                      <a:pt x="674" y="247"/>
                      <a:pt x="674" y="398"/>
                    </a:cubicBezTo>
                    <a:close/>
                  </a:path>
                </a:pathLst>
              </a:custGeom>
              <a:solidFill>
                <a:srgbClr val="6CBEF4"/>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Oval 7"/>
              <p:cNvSpPr>
                <a:spLocks noChangeAspect="1" noChangeArrowheads="1"/>
              </p:cNvSpPr>
              <p:nvPr/>
            </p:nvSpPr>
            <p:spPr bwMode="auto">
              <a:xfrm>
                <a:off x="3776388" y="3006645"/>
                <a:ext cx="828000" cy="828000"/>
              </a:xfrm>
              <a:prstGeom prst="ellipse">
                <a:avLst/>
              </a:prstGeom>
              <a:solidFill>
                <a:srgbClr val="F6F7F4"/>
              </a:solidFill>
              <a:ln w="19050">
                <a:noFill/>
              </a:ln>
              <a:effectLst>
                <a:softEdge rad="0"/>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latin typeface="Arial" panose="020B0604020202020204" pitchFamily="34" charset="0"/>
                  <a:ea typeface="微软雅黑" panose="020B0503020204020204" pitchFamily="34" charset="-122"/>
                </a:endParaRPr>
              </a:p>
            </p:txBody>
          </p:sp>
        </p:grpSp>
      </p:grpSp>
      <p:grpSp>
        <p:nvGrpSpPr>
          <p:cNvPr id="29" name="组合 28"/>
          <p:cNvGrpSpPr/>
          <p:nvPr/>
        </p:nvGrpSpPr>
        <p:grpSpPr>
          <a:xfrm>
            <a:off x="4505145" y="4301372"/>
            <a:ext cx="2334758" cy="2321797"/>
            <a:chOff x="4505145" y="3995540"/>
            <a:chExt cx="2334758" cy="2321797"/>
          </a:xfrm>
        </p:grpSpPr>
        <p:sp>
          <p:nvSpPr>
            <p:cNvPr id="30" name="Freeform 16"/>
            <p:cNvSpPr>
              <a:spLocks noEditPoints="1"/>
            </p:cNvSpPr>
            <p:nvPr/>
          </p:nvSpPr>
          <p:spPr bwMode="auto">
            <a:xfrm>
              <a:off x="4505145" y="3995540"/>
              <a:ext cx="2334758" cy="2321797"/>
            </a:xfrm>
            <a:custGeom>
              <a:avLst/>
              <a:gdLst>
                <a:gd name="T0" fmla="*/ 880 w 899"/>
                <a:gd name="T1" fmla="*/ 316 h 894"/>
                <a:gd name="T2" fmla="*/ 809 w 899"/>
                <a:gd name="T3" fmla="*/ 177 h 894"/>
                <a:gd name="T4" fmla="*/ 695 w 899"/>
                <a:gd name="T5" fmla="*/ 70 h 894"/>
                <a:gd name="T6" fmla="*/ 551 w 899"/>
                <a:gd name="T7" fmla="*/ 9 h 894"/>
                <a:gd name="T8" fmla="*/ 395 w 899"/>
                <a:gd name="T9" fmla="*/ 0 h 894"/>
                <a:gd name="T10" fmla="*/ 245 w 899"/>
                <a:gd name="T11" fmla="*/ 46 h 894"/>
                <a:gd name="T12" fmla="*/ 120 w 899"/>
                <a:gd name="T13" fmla="*/ 140 h 894"/>
                <a:gd name="T14" fmla="*/ 35 w 899"/>
                <a:gd name="T15" fmla="*/ 271 h 894"/>
                <a:gd name="T16" fmla="*/ 0 w 899"/>
                <a:gd name="T17" fmla="*/ 423 h 894"/>
                <a:gd name="T18" fmla="*/ 0 w 899"/>
                <a:gd name="T19" fmla="*/ 471 h 894"/>
                <a:gd name="T20" fmla="*/ 35 w 899"/>
                <a:gd name="T21" fmla="*/ 623 h 894"/>
                <a:gd name="T22" fmla="*/ 120 w 899"/>
                <a:gd name="T23" fmla="*/ 754 h 894"/>
                <a:gd name="T24" fmla="*/ 245 w 899"/>
                <a:gd name="T25" fmla="*/ 849 h 894"/>
                <a:gd name="T26" fmla="*/ 395 w 899"/>
                <a:gd name="T27" fmla="*/ 894 h 894"/>
                <a:gd name="T28" fmla="*/ 551 w 899"/>
                <a:gd name="T29" fmla="*/ 886 h 894"/>
                <a:gd name="T30" fmla="*/ 695 w 899"/>
                <a:gd name="T31" fmla="*/ 825 h 894"/>
                <a:gd name="T32" fmla="*/ 809 w 899"/>
                <a:gd name="T33" fmla="*/ 718 h 894"/>
                <a:gd name="T34" fmla="*/ 880 w 899"/>
                <a:gd name="T35" fmla="*/ 579 h 894"/>
                <a:gd name="T36" fmla="*/ 499 w 899"/>
                <a:gd name="T37" fmla="*/ 149 h 894"/>
                <a:gd name="T38" fmla="*/ 499 w 899"/>
                <a:gd name="T39" fmla="*/ 149 h 894"/>
                <a:gd name="T40" fmla="*/ 577 w 899"/>
                <a:gd name="T41" fmla="*/ 348 h 894"/>
                <a:gd name="T42" fmla="*/ 544 w 899"/>
                <a:gd name="T43" fmla="*/ 560 h 894"/>
                <a:gd name="T44" fmla="*/ 576 w 899"/>
                <a:gd name="T45" fmla="*/ 372 h 894"/>
                <a:gd name="T46" fmla="*/ 605 w 899"/>
                <a:gd name="T47" fmla="*/ 402 h 894"/>
                <a:gd name="T48" fmla="*/ 605 w 899"/>
                <a:gd name="T49" fmla="*/ 402 h 894"/>
                <a:gd name="T50" fmla="*/ 569 w 899"/>
                <a:gd name="T51" fmla="*/ 533 h 894"/>
                <a:gd name="T52" fmla="*/ 606 w 899"/>
                <a:gd name="T53" fmla="*/ 487 h 894"/>
                <a:gd name="T54" fmla="*/ 597 w 899"/>
                <a:gd name="T55" fmla="*/ 447 h 894"/>
                <a:gd name="T56" fmla="*/ 610 w 899"/>
                <a:gd name="T57" fmla="*/ 467 h 894"/>
                <a:gd name="T58" fmla="*/ 525 w 899"/>
                <a:gd name="T59" fmla="*/ 321 h 894"/>
                <a:gd name="T60" fmla="*/ 514 w 899"/>
                <a:gd name="T61" fmla="*/ 299 h 894"/>
                <a:gd name="T62" fmla="*/ 455 w 899"/>
                <a:gd name="T63" fmla="*/ 286 h 894"/>
                <a:gd name="T64" fmla="*/ 455 w 899"/>
                <a:gd name="T65" fmla="*/ 286 h 894"/>
                <a:gd name="T66" fmla="*/ 449 w 899"/>
                <a:gd name="T67" fmla="*/ 342 h 894"/>
                <a:gd name="T68" fmla="*/ 513 w 899"/>
                <a:gd name="T69" fmla="*/ 580 h 894"/>
                <a:gd name="T70" fmla="*/ 382 w 899"/>
                <a:gd name="T71" fmla="*/ 594 h 894"/>
                <a:gd name="T72" fmla="*/ 306 w 899"/>
                <a:gd name="T73" fmla="*/ 413 h 894"/>
                <a:gd name="T74" fmla="*/ 306 w 899"/>
                <a:gd name="T75" fmla="*/ 413 h 894"/>
                <a:gd name="T76" fmla="*/ 311 w 899"/>
                <a:gd name="T77" fmla="*/ 396 h 894"/>
                <a:gd name="T78" fmla="*/ 289 w 899"/>
                <a:gd name="T79" fmla="*/ 470 h 894"/>
                <a:gd name="T80" fmla="*/ 313 w 899"/>
                <a:gd name="T81" fmla="*/ 504 h 894"/>
                <a:gd name="T82" fmla="*/ 321 w 899"/>
                <a:gd name="T83" fmla="*/ 520 h 894"/>
                <a:gd name="T84" fmla="*/ 321 w 899"/>
                <a:gd name="T85" fmla="*/ 520 h 894"/>
                <a:gd name="T86" fmla="*/ 340 w 899"/>
                <a:gd name="T87" fmla="*/ 349 h 894"/>
                <a:gd name="T88" fmla="*/ 348 w 899"/>
                <a:gd name="T89" fmla="*/ 573 h 894"/>
                <a:gd name="T90" fmla="*/ 359 w 899"/>
                <a:gd name="T91" fmla="*/ 313 h 894"/>
                <a:gd name="T92" fmla="*/ 435 w 899"/>
                <a:gd name="T93" fmla="*/ 286 h 894"/>
                <a:gd name="T94" fmla="*/ 435 w 899"/>
                <a:gd name="T95" fmla="*/ 286 h 894"/>
                <a:gd name="T96" fmla="*/ 400 w 899"/>
                <a:gd name="T97" fmla="*/ 308 h 894"/>
                <a:gd name="T98" fmla="*/ 312 w 899"/>
                <a:gd name="T99" fmla="*/ 311 h 894"/>
                <a:gd name="T100" fmla="*/ 147 w 899"/>
                <a:gd name="T101" fmla="*/ 447 h 894"/>
                <a:gd name="T102" fmla="*/ 263 w 899"/>
                <a:gd name="T103" fmla="*/ 498 h 894"/>
                <a:gd name="T104" fmla="*/ 312 w 899"/>
                <a:gd name="T105" fmla="*/ 583 h 894"/>
                <a:gd name="T106" fmla="*/ 401 w 899"/>
                <a:gd name="T107" fmla="*/ 602 h 894"/>
                <a:gd name="T108" fmla="*/ 449 w 899"/>
                <a:gd name="T109" fmla="*/ 609 h 894"/>
                <a:gd name="T110" fmla="*/ 461 w 899"/>
                <a:gd name="T111" fmla="*/ 609 h 894"/>
                <a:gd name="T112" fmla="*/ 500 w 899"/>
                <a:gd name="T113" fmla="*/ 601 h 894"/>
                <a:gd name="T114" fmla="*/ 499 w 899"/>
                <a:gd name="T115" fmla="*/ 634 h 894"/>
                <a:gd name="T116" fmla="*/ 732 w 899"/>
                <a:gd name="T117" fmla="*/ 554 h 894"/>
                <a:gd name="T118" fmla="*/ 732 w 899"/>
                <a:gd name="T119" fmla="*/ 341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99" h="894">
                  <a:moveTo>
                    <a:pt x="828" y="447"/>
                  </a:moveTo>
                  <a:cubicBezTo>
                    <a:pt x="828" y="443"/>
                    <a:pt x="828" y="440"/>
                    <a:pt x="828" y="436"/>
                  </a:cubicBezTo>
                  <a:cubicBezTo>
                    <a:pt x="899" y="423"/>
                    <a:pt x="899" y="423"/>
                    <a:pt x="899" y="423"/>
                  </a:cubicBezTo>
                  <a:cubicBezTo>
                    <a:pt x="880" y="316"/>
                    <a:pt x="880" y="316"/>
                    <a:pt x="880" y="316"/>
                  </a:cubicBezTo>
                  <a:cubicBezTo>
                    <a:pt x="809" y="328"/>
                    <a:pt x="809" y="328"/>
                    <a:pt x="809" y="328"/>
                  </a:cubicBezTo>
                  <a:cubicBezTo>
                    <a:pt x="806" y="321"/>
                    <a:pt x="804" y="314"/>
                    <a:pt x="801" y="307"/>
                  </a:cubicBezTo>
                  <a:cubicBezTo>
                    <a:pt x="864" y="271"/>
                    <a:pt x="864" y="271"/>
                    <a:pt x="864" y="271"/>
                  </a:cubicBezTo>
                  <a:cubicBezTo>
                    <a:pt x="809" y="177"/>
                    <a:pt x="809" y="177"/>
                    <a:pt x="809" y="177"/>
                  </a:cubicBezTo>
                  <a:cubicBezTo>
                    <a:pt x="746" y="213"/>
                    <a:pt x="746" y="213"/>
                    <a:pt x="746" y="213"/>
                  </a:cubicBezTo>
                  <a:cubicBezTo>
                    <a:pt x="742" y="207"/>
                    <a:pt x="737" y="201"/>
                    <a:pt x="732" y="195"/>
                  </a:cubicBezTo>
                  <a:cubicBezTo>
                    <a:pt x="778" y="140"/>
                    <a:pt x="778" y="140"/>
                    <a:pt x="778" y="140"/>
                  </a:cubicBezTo>
                  <a:cubicBezTo>
                    <a:pt x="695" y="70"/>
                    <a:pt x="695" y="70"/>
                    <a:pt x="695" y="70"/>
                  </a:cubicBezTo>
                  <a:cubicBezTo>
                    <a:pt x="648" y="125"/>
                    <a:pt x="648" y="125"/>
                    <a:pt x="648" y="125"/>
                  </a:cubicBezTo>
                  <a:cubicBezTo>
                    <a:pt x="642" y="121"/>
                    <a:pt x="635" y="117"/>
                    <a:pt x="629" y="114"/>
                  </a:cubicBezTo>
                  <a:cubicBezTo>
                    <a:pt x="653" y="46"/>
                    <a:pt x="653" y="46"/>
                    <a:pt x="653" y="46"/>
                  </a:cubicBezTo>
                  <a:cubicBezTo>
                    <a:pt x="551" y="9"/>
                    <a:pt x="551" y="9"/>
                    <a:pt x="551" y="9"/>
                  </a:cubicBezTo>
                  <a:cubicBezTo>
                    <a:pt x="526" y="76"/>
                    <a:pt x="526" y="76"/>
                    <a:pt x="526" y="76"/>
                  </a:cubicBezTo>
                  <a:cubicBezTo>
                    <a:pt x="519" y="75"/>
                    <a:pt x="511" y="74"/>
                    <a:pt x="504" y="73"/>
                  </a:cubicBezTo>
                  <a:cubicBezTo>
                    <a:pt x="504" y="0"/>
                    <a:pt x="504" y="0"/>
                    <a:pt x="504" y="0"/>
                  </a:cubicBezTo>
                  <a:cubicBezTo>
                    <a:pt x="395" y="0"/>
                    <a:pt x="395" y="0"/>
                    <a:pt x="395" y="0"/>
                  </a:cubicBezTo>
                  <a:cubicBezTo>
                    <a:pt x="395" y="73"/>
                    <a:pt x="395" y="73"/>
                    <a:pt x="395" y="73"/>
                  </a:cubicBezTo>
                  <a:cubicBezTo>
                    <a:pt x="387" y="74"/>
                    <a:pt x="380" y="75"/>
                    <a:pt x="372" y="76"/>
                  </a:cubicBezTo>
                  <a:cubicBezTo>
                    <a:pt x="348" y="9"/>
                    <a:pt x="348" y="9"/>
                    <a:pt x="348" y="9"/>
                  </a:cubicBezTo>
                  <a:cubicBezTo>
                    <a:pt x="245" y="46"/>
                    <a:pt x="245" y="46"/>
                    <a:pt x="245" y="46"/>
                  </a:cubicBezTo>
                  <a:cubicBezTo>
                    <a:pt x="270" y="114"/>
                    <a:pt x="270" y="114"/>
                    <a:pt x="270" y="114"/>
                  </a:cubicBezTo>
                  <a:cubicBezTo>
                    <a:pt x="263" y="117"/>
                    <a:pt x="257" y="121"/>
                    <a:pt x="250" y="125"/>
                  </a:cubicBezTo>
                  <a:cubicBezTo>
                    <a:pt x="204" y="70"/>
                    <a:pt x="204" y="70"/>
                    <a:pt x="204" y="70"/>
                  </a:cubicBezTo>
                  <a:cubicBezTo>
                    <a:pt x="120" y="140"/>
                    <a:pt x="120" y="140"/>
                    <a:pt x="120" y="140"/>
                  </a:cubicBezTo>
                  <a:cubicBezTo>
                    <a:pt x="167" y="195"/>
                    <a:pt x="167" y="195"/>
                    <a:pt x="167" y="195"/>
                  </a:cubicBezTo>
                  <a:cubicBezTo>
                    <a:pt x="162" y="201"/>
                    <a:pt x="157" y="207"/>
                    <a:pt x="152" y="213"/>
                  </a:cubicBezTo>
                  <a:cubicBezTo>
                    <a:pt x="90" y="177"/>
                    <a:pt x="90" y="177"/>
                    <a:pt x="90" y="177"/>
                  </a:cubicBezTo>
                  <a:cubicBezTo>
                    <a:pt x="35" y="271"/>
                    <a:pt x="35" y="271"/>
                    <a:pt x="35" y="271"/>
                  </a:cubicBezTo>
                  <a:cubicBezTo>
                    <a:pt x="97" y="307"/>
                    <a:pt x="97" y="307"/>
                    <a:pt x="97" y="307"/>
                  </a:cubicBezTo>
                  <a:cubicBezTo>
                    <a:pt x="95" y="314"/>
                    <a:pt x="92" y="321"/>
                    <a:pt x="90" y="328"/>
                  </a:cubicBezTo>
                  <a:cubicBezTo>
                    <a:pt x="19" y="316"/>
                    <a:pt x="19" y="316"/>
                    <a:pt x="19" y="316"/>
                  </a:cubicBezTo>
                  <a:cubicBezTo>
                    <a:pt x="0" y="423"/>
                    <a:pt x="0" y="423"/>
                    <a:pt x="0" y="423"/>
                  </a:cubicBezTo>
                  <a:cubicBezTo>
                    <a:pt x="71" y="436"/>
                    <a:pt x="71" y="436"/>
                    <a:pt x="71" y="436"/>
                  </a:cubicBezTo>
                  <a:cubicBezTo>
                    <a:pt x="71" y="440"/>
                    <a:pt x="71" y="443"/>
                    <a:pt x="71" y="447"/>
                  </a:cubicBezTo>
                  <a:cubicBezTo>
                    <a:pt x="71" y="451"/>
                    <a:pt x="71" y="455"/>
                    <a:pt x="71" y="459"/>
                  </a:cubicBezTo>
                  <a:cubicBezTo>
                    <a:pt x="0" y="471"/>
                    <a:pt x="0" y="471"/>
                    <a:pt x="0" y="471"/>
                  </a:cubicBezTo>
                  <a:cubicBezTo>
                    <a:pt x="19" y="579"/>
                    <a:pt x="19" y="579"/>
                    <a:pt x="19" y="579"/>
                  </a:cubicBezTo>
                  <a:cubicBezTo>
                    <a:pt x="90" y="566"/>
                    <a:pt x="90" y="566"/>
                    <a:pt x="90" y="566"/>
                  </a:cubicBezTo>
                  <a:cubicBezTo>
                    <a:pt x="92" y="573"/>
                    <a:pt x="95" y="580"/>
                    <a:pt x="97" y="587"/>
                  </a:cubicBezTo>
                  <a:cubicBezTo>
                    <a:pt x="35" y="623"/>
                    <a:pt x="35" y="623"/>
                    <a:pt x="35" y="623"/>
                  </a:cubicBezTo>
                  <a:cubicBezTo>
                    <a:pt x="90" y="718"/>
                    <a:pt x="90" y="718"/>
                    <a:pt x="90" y="718"/>
                  </a:cubicBezTo>
                  <a:cubicBezTo>
                    <a:pt x="152" y="682"/>
                    <a:pt x="152" y="682"/>
                    <a:pt x="152" y="682"/>
                  </a:cubicBezTo>
                  <a:cubicBezTo>
                    <a:pt x="157" y="688"/>
                    <a:pt x="162" y="694"/>
                    <a:pt x="167" y="699"/>
                  </a:cubicBezTo>
                  <a:cubicBezTo>
                    <a:pt x="120" y="754"/>
                    <a:pt x="120" y="754"/>
                    <a:pt x="120" y="754"/>
                  </a:cubicBezTo>
                  <a:cubicBezTo>
                    <a:pt x="204" y="825"/>
                    <a:pt x="204" y="825"/>
                    <a:pt x="204" y="825"/>
                  </a:cubicBezTo>
                  <a:cubicBezTo>
                    <a:pt x="250" y="769"/>
                    <a:pt x="250" y="769"/>
                    <a:pt x="250" y="769"/>
                  </a:cubicBezTo>
                  <a:cubicBezTo>
                    <a:pt x="257" y="773"/>
                    <a:pt x="263" y="777"/>
                    <a:pt x="270" y="781"/>
                  </a:cubicBezTo>
                  <a:cubicBezTo>
                    <a:pt x="245" y="849"/>
                    <a:pt x="245" y="849"/>
                    <a:pt x="245" y="849"/>
                  </a:cubicBezTo>
                  <a:cubicBezTo>
                    <a:pt x="348" y="886"/>
                    <a:pt x="348" y="886"/>
                    <a:pt x="348" y="886"/>
                  </a:cubicBezTo>
                  <a:cubicBezTo>
                    <a:pt x="372" y="818"/>
                    <a:pt x="372" y="818"/>
                    <a:pt x="372" y="818"/>
                  </a:cubicBezTo>
                  <a:cubicBezTo>
                    <a:pt x="380" y="820"/>
                    <a:pt x="387" y="821"/>
                    <a:pt x="395" y="822"/>
                  </a:cubicBezTo>
                  <a:cubicBezTo>
                    <a:pt x="395" y="894"/>
                    <a:pt x="395" y="894"/>
                    <a:pt x="395" y="894"/>
                  </a:cubicBezTo>
                  <a:cubicBezTo>
                    <a:pt x="504" y="894"/>
                    <a:pt x="504" y="894"/>
                    <a:pt x="504" y="894"/>
                  </a:cubicBezTo>
                  <a:cubicBezTo>
                    <a:pt x="504" y="822"/>
                    <a:pt x="504" y="822"/>
                    <a:pt x="504" y="822"/>
                  </a:cubicBezTo>
                  <a:cubicBezTo>
                    <a:pt x="511" y="821"/>
                    <a:pt x="519" y="820"/>
                    <a:pt x="526" y="818"/>
                  </a:cubicBezTo>
                  <a:cubicBezTo>
                    <a:pt x="551" y="886"/>
                    <a:pt x="551" y="886"/>
                    <a:pt x="551" y="886"/>
                  </a:cubicBezTo>
                  <a:cubicBezTo>
                    <a:pt x="653" y="848"/>
                    <a:pt x="653" y="848"/>
                    <a:pt x="653" y="848"/>
                  </a:cubicBezTo>
                  <a:cubicBezTo>
                    <a:pt x="629" y="781"/>
                    <a:pt x="629" y="781"/>
                    <a:pt x="629" y="781"/>
                  </a:cubicBezTo>
                  <a:cubicBezTo>
                    <a:pt x="635" y="777"/>
                    <a:pt x="642" y="773"/>
                    <a:pt x="648" y="769"/>
                  </a:cubicBezTo>
                  <a:cubicBezTo>
                    <a:pt x="695" y="825"/>
                    <a:pt x="695" y="825"/>
                    <a:pt x="695" y="825"/>
                  </a:cubicBezTo>
                  <a:cubicBezTo>
                    <a:pt x="778" y="754"/>
                    <a:pt x="778" y="754"/>
                    <a:pt x="778" y="754"/>
                  </a:cubicBezTo>
                  <a:cubicBezTo>
                    <a:pt x="732" y="699"/>
                    <a:pt x="732" y="699"/>
                    <a:pt x="732" y="699"/>
                  </a:cubicBezTo>
                  <a:cubicBezTo>
                    <a:pt x="737" y="694"/>
                    <a:pt x="742" y="688"/>
                    <a:pt x="746" y="682"/>
                  </a:cubicBezTo>
                  <a:cubicBezTo>
                    <a:pt x="809" y="718"/>
                    <a:pt x="809" y="718"/>
                    <a:pt x="809" y="718"/>
                  </a:cubicBezTo>
                  <a:cubicBezTo>
                    <a:pt x="864" y="623"/>
                    <a:pt x="864" y="623"/>
                    <a:pt x="864" y="623"/>
                  </a:cubicBezTo>
                  <a:cubicBezTo>
                    <a:pt x="801" y="587"/>
                    <a:pt x="801" y="587"/>
                    <a:pt x="801" y="587"/>
                  </a:cubicBezTo>
                  <a:cubicBezTo>
                    <a:pt x="804" y="580"/>
                    <a:pt x="806" y="573"/>
                    <a:pt x="809" y="566"/>
                  </a:cubicBezTo>
                  <a:cubicBezTo>
                    <a:pt x="880" y="579"/>
                    <a:pt x="880" y="579"/>
                    <a:pt x="880" y="579"/>
                  </a:cubicBezTo>
                  <a:cubicBezTo>
                    <a:pt x="899" y="471"/>
                    <a:pt x="899" y="471"/>
                    <a:pt x="899" y="471"/>
                  </a:cubicBezTo>
                  <a:cubicBezTo>
                    <a:pt x="828" y="459"/>
                    <a:pt x="828" y="459"/>
                    <a:pt x="828" y="459"/>
                  </a:cubicBezTo>
                  <a:cubicBezTo>
                    <a:pt x="828" y="455"/>
                    <a:pt x="828" y="451"/>
                    <a:pt x="828" y="447"/>
                  </a:cubicBezTo>
                  <a:close/>
                  <a:moveTo>
                    <a:pt x="499" y="149"/>
                  </a:moveTo>
                  <a:cubicBezTo>
                    <a:pt x="572" y="161"/>
                    <a:pt x="637" y="200"/>
                    <a:pt x="683" y="255"/>
                  </a:cubicBezTo>
                  <a:cubicBezTo>
                    <a:pt x="586" y="311"/>
                    <a:pt x="586" y="311"/>
                    <a:pt x="586" y="311"/>
                  </a:cubicBezTo>
                  <a:cubicBezTo>
                    <a:pt x="562" y="287"/>
                    <a:pt x="532" y="270"/>
                    <a:pt x="499" y="261"/>
                  </a:cubicBezTo>
                  <a:lnTo>
                    <a:pt x="499" y="149"/>
                  </a:lnTo>
                  <a:close/>
                  <a:moveTo>
                    <a:pt x="566" y="357"/>
                  </a:moveTo>
                  <a:cubicBezTo>
                    <a:pt x="562" y="352"/>
                    <a:pt x="558" y="348"/>
                    <a:pt x="554" y="343"/>
                  </a:cubicBezTo>
                  <a:cubicBezTo>
                    <a:pt x="564" y="333"/>
                    <a:pt x="564" y="333"/>
                    <a:pt x="564" y="333"/>
                  </a:cubicBezTo>
                  <a:cubicBezTo>
                    <a:pt x="568" y="338"/>
                    <a:pt x="573" y="343"/>
                    <a:pt x="577" y="348"/>
                  </a:cubicBezTo>
                  <a:lnTo>
                    <a:pt x="566" y="357"/>
                  </a:lnTo>
                  <a:close/>
                  <a:moveTo>
                    <a:pt x="568" y="558"/>
                  </a:moveTo>
                  <a:cubicBezTo>
                    <a:pt x="563" y="562"/>
                    <a:pt x="558" y="567"/>
                    <a:pt x="553" y="571"/>
                  </a:cubicBezTo>
                  <a:cubicBezTo>
                    <a:pt x="544" y="560"/>
                    <a:pt x="544" y="560"/>
                    <a:pt x="544" y="560"/>
                  </a:cubicBezTo>
                  <a:cubicBezTo>
                    <a:pt x="548" y="556"/>
                    <a:pt x="553" y="552"/>
                    <a:pt x="557" y="548"/>
                  </a:cubicBezTo>
                  <a:lnTo>
                    <a:pt x="568" y="558"/>
                  </a:lnTo>
                  <a:close/>
                  <a:moveTo>
                    <a:pt x="584" y="389"/>
                  </a:moveTo>
                  <a:cubicBezTo>
                    <a:pt x="582" y="383"/>
                    <a:pt x="579" y="377"/>
                    <a:pt x="576" y="372"/>
                  </a:cubicBezTo>
                  <a:cubicBezTo>
                    <a:pt x="588" y="365"/>
                    <a:pt x="588" y="365"/>
                    <a:pt x="588" y="365"/>
                  </a:cubicBezTo>
                  <a:cubicBezTo>
                    <a:pt x="592" y="371"/>
                    <a:pt x="595" y="377"/>
                    <a:pt x="598" y="383"/>
                  </a:cubicBezTo>
                  <a:lnTo>
                    <a:pt x="584" y="389"/>
                  </a:lnTo>
                  <a:close/>
                  <a:moveTo>
                    <a:pt x="605" y="402"/>
                  </a:moveTo>
                  <a:cubicBezTo>
                    <a:pt x="606" y="408"/>
                    <a:pt x="608" y="415"/>
                    <a:pt x="609" y="422"/>
                  </a:cubicBezTo>
                  <a:cubicBezTo>
                    <a:pt x="595" y="424"/>
                    <a:pt x="595" y="424"/>
                    <a:pt x="595" y="424"/>
                  </a:cubicBezTo>
                  <a:cubicBezTo>
                    <a:pt x="594" y="418"/>
                    <a:pt x="592" y="412"/>
                    <a:pt x="591" y="406"/>
                  </a:cubicBezTo>
                  <a:lnTo>
                    <a:pt x="605" y="402"/>
                  </a:lnTo>
                  <a:close/>
                  <a:moveTo>
                    <a:pt x="579" y="518"/>
                  </a:moveTo>
                  <a:cubicBezTo>
                    <a:pt x="591" y="525"/>
                    <a:pt x="591" y="525"/>
                    <a:pt x="591" y="525"/>
                  </a:cubicBezTo>
                  <a:cubicBezTo>
                    <a:pt x="588" y="531"/>
                    <a:pt x="584" y="536"/>
                    <a:pt x="580" y="542"/>
                  </a:cubicBezTo>
                  <a:cubicBezTo>
                    <a:pt x="569" y="533"/>
                    <a:pt x="569" y="533"/>
                    <a:pt x="569" y="533"/>
                  </a:cubicBezTo>
                  <a:cubicBezTo>
                    <a:pt x="572" y="528"/>
                    <a:pt x="576" y="523"/>
                    <a:pt x="579" y="518"/>
                  </a:cubicBezTo>
                  <a:close/>
                  <a:moveTo>
                    <a:pt x="586" y="501"/>
                  </a:moveTo>
                  <a:cubicBezTo>
                    <a:pt x="589" y="495"/>
                    <a:pt x="590" y="490"/>
                    <a:pt x="592" y="484"/>
                  </a:cubicBezTo>
                  <a:cubicBezTo>
                    <a:pt x="606" y="487"/>
                    <a:pt x="606" y="487"/>
                    <a:pt x="606" y="487"/>
                  </a:cubicBezTo>
                  <a:cubicBezTo>
                    <a:pt x="604" y="494"/>
                    <a:pt x="602" y="500"/>
                    <a:pt x="600" y="507"/>
                  </a:cubicBezTo>
                  <a:lnTo>
                    <a:pt x="586" y="501"/>
                  </a:lnTo>
                  <a:close/>
                  <a:moveTo>
                    <a:pt x="595" y="466"/>
                  </a:moveTo>
                  <a:cubicBezTo>
                    <a:pt x="596" y="460"/>
                    <a:pt x="597" y="453"/>
                    <a:pt x="597" y="447"/>
                  </a:cubicBezTo>
                  <a:cubicBezTo>
                    <a:pt x="597" y="446"/>
                    <a:pt x="596" y="444"/>
                    <a:pt x="596" y="442"/>
                  </a:cubicBezTo>
                  <a:cubicBezTo>
                    <a:pt x="611" y="442"/>
                    <a:pt x="611" y="442"/>
                    <a:pt x="611" y="442"/>
                  </a:cubicBezTo>
                  <a:cubicBezTo>
                    <a:pt x="611" y="444"/>
                    <a:pt x="611" y="445"/>
                    <a:pt x="611" y="447"/>
                  </a:cubicBezTo>
                  <a:cubicBezTo>
                    <a:pt x="611" y="454"/>
                    <a:pt x="611" y="461"/>
                    <a:pt x="610" y="467"/>
                  </a:cubicBezTo>
                  <a:lnTo>
                    <a:pt x="595" y="466"/>
                  </a:lnTo>
                  <a:close/>
                  <a:moveTo>
                    <a:pt x="549" y="320"/>
                  </a:moveTo>
                  <a:cubicBezTo>
                    <a:pt x="540" y="331"/>
                    <a:pt x="540" y="331"/>
                    <a:pt x="540" y="331"/>
                  </a:cubicBezTo>
                  <a:cubicBezTo>
                    <a:pt x="535" y="327"/>
                    <a:pt x="530" y="324"/>
                    <a:pt x="525" y="321"/>
                  </a:cubicBezTo>
                  <a:cubicBezTo>
                    <a:pt x="532" y="308"/>
                    <a:pt x="532" y="308"/>
                    <a:pt x="532" y="308"/>
                  </a:cubicBezTo>
                  <a:cubicBezTo>
                    <a:pt x="538" y="312"/>
                    <a:pt x="543" y="315"/>
                    <a:pt x="549" y="320"/>
                  </a:cubicBezTo>
                  <a:close/>
                  <a:moveTo>
                    <a:pt x="495" y="292"/>
                  </a:moveTo>
                  <a:cubicBezTo>
                    <a:pt x="501" y="294"/>
                    <a:pt x="508" y="296"/>
                    <a:pt x="514" y="299"/>
                  </a:cubicBezTo>
                  <a:cubicBezTo>
                    <a:pt x="508" y="312"/>
                    <a:pt x="508" y="312"/>
                    <a:pt x="508" y="312"/>
                  </a:cubicBezTo>
                  <a:cubicBezTo>
                    <a:pt x="503" y="310"/>
                    <a:pt x="497" y="308"/>
                    <a:pt x="491" y="306"/>
                  </a:cubicBezTo>
                  <a:lnTo>
                    <a:pt x="495" y="292"/>
                  </a:lnTo>
                  <a:close/>
                  <a:moveTo>
                    <a:pt x="455" y="286"/>
                  </a:moveTo>
                  <a:cubicBezTo>
                    <a:pt x="462" y="286"/>
                    <a:pt x="469" y="286"/>
                    <a:pt x="475" y="288"/>
                  </a:cubicBezTo>
                  <a:cubicBezTo>
                    <a:pt x="473" y="302"/>
                    <a:pt x="473" y="302"/>
                    <a:pt x="473" y="302"/>
                  </a:cubicBezTo>
                  <a:cubicBezTo>
                    <a:pt x="467" y="301"/>
                    <a:pt x="461" y="300"/>
                    <a:pt x="455" y="300"/>
                  </a:cubicBezTo>
                  <a:lnTo>
                    <a:pt x="455" y="286"/>
                  </a:lnTo>
                  <a:close/>
                  <a:moveTo>
                    <a:pt x="554" y="447"/>
                  </a:moveTo>
                  <a:cubicBezTo>
                    <a:pt x="554" y="505"/>
                    <a:pt x="507" y="552"/>
                    <a:pt x="449" y="552"/>
                  </a:cubicBezTo>
                  <a:cubicBezTo>
                    <a:pt x="391" y="552"/>
                    <a:pt x="344" y="505"/>
                    <a:pt x="344" y="447"/>
                  </a:cubicBezTo>
                  <a:cubicBezTo>
                    <a:pt x="344" y="389"/>
                    <a:pt x="391" y="342"/>
                    <a:pt x="449" y="342"/>
                  </a:cubicBezTo>
                  <a:cubicBezTo>
                    <a:pt x="507" y="342"/>
                    <a:pt x="554" y="389"/>
                    <a:pt x="554" y="447"/>
                  </a:cubicBezTo>
                  <a:close/>
                  <a:moveTo>
                    <a:pt x="537" y="583"/>
                  </a:moveTo>
                  <a:cubicBezTo>
                    <a:pt x="531" y="587"/>
                    <a:pt x="525" y="590"/>
                    <a:pt x="519" y="593"/>
                  </a:cubicBezTo>
                  <a:cubicBezTo>
                    <a:pt x="513" y="580"/>
                    <a:pt x="513" y="580"/>
                    <a:pt x="513" y="580"/>
                  </a:cubicBezTo>
                  <a:cubicBezTo>
                    <a:pt x="518" y="578"/>
                    <a:pt x="524" y="575"/>
                    <a:pt x="529" y="571"/>
                  </a:cubicBezTo>
                  <a:lnTo>
                    <a:pt x="537" y="583"/>
                  </a:lnTo>
                  <a:close/>
                  <a:moveTo>
                    <a:pt x="388" y="581"/>
                  </a:moveTo>
                  <a:cubicBezTo>
                    <a:pt x="382" y="594"/>
                    <a:pt x="382" y="594"/>
                    <a:pt x="382" y="594"/>
                  </a:cubicBezTo>
                  <a:cubicBezTo>
                    <a:pt x="376" y="592"/>
                    <a:pt x="370" y="588"/>
                    <a:pt x="364" y="585"/>
                  </a:cubicBezTo>
                  <a:cubicBezTo>
                    <a:pt x="372" y="573"/>
                    <a:pt x="372" y="573"/>
                    <a:pt x="372" y="573"/>
                  </a:cubicBezTo>
                  <a:cubicBezTo>
                    <a:pt x="377" y="576"/>
                    <a:pt x="382" y="579"/>
                    <a:pt x="388" y="581"/>
                  </a:cubicBezTo>
                  <a:close/>
                  <a:moveTo>
                    <a:pt x="306" y="413"/>
                  </a:moveTo>
                  <a:cubicBezTo>
                    <a:pt x="305" y="419"/>
                    <a:pt x="303" y="425"/>
                    <a:pt x="303" y="431"/>
                  </a:cubicBezTo>
                  <a:cubicBezTo>
                    <a:pt x="288" y="430"/>
                    <a:pt x="288" y="430"/>
                    <a:pt x="288" y="430"/>
                  </a:cubicBezTo>
                  <a:cubicBezTo>
                    <a:pt x="289" y="423"/>
                    <a:pt x="290" y="416"/>
                    <a:pt x="292" y="410"/>
                  </a:cubicBezTo>
                  <a:lnTo>
                    <a:pt x="306" y="413"/>
                  </a:lnTo>
                  <a:close/>
                  <a:moveTo>
                    <a:pt x="298" y="391"/>
                  </a:moveTo>
                  <a:cubicBezTo>
                    <a:pt x="300" y="384"/>
                    <a:pt x="303" y="378"/>
                    <a:pt x="306" y="372"/>
                  </a:cubicBezTo>
                  <a:cubicBezTo>
                    <a:pt x="319" y="379"/>
                    <a:pt x="319" y="379"/>
                    <a:pt x="319" y="379"/>
                  </a:cubicBezTo>
                  <a:cubicBezTo>
                    <a:pt x="316" y="384"/>
                    <a:pt x="313" y="390"/>
                    <a:pt x="311" y="396"/>
                  </a:cubicBezTo>
                  <a:lnTo>
                    <a:pt x="298" y="391"/>
                  </a:lnTo>
                  <a:close/>
                  <a:moveTo>
                    <a:pt x="302" y="450"/>
                  </a:moveTo>
                  <a:cubicBezTo>
                    <a:pt x="302" y="456"/>
                    <a:pt x="303" y="462"/>
                    <a:pt x="303" y="468"/>
                  </a:cubicBezTo>
                  <a:cubicBezTo>
                    <a:pt x="289" y="470"/>
                    <a:pt x="289" y="470"/>
                    <a:pt x="289" y="470"/>
                  </a:cubicBezTo>
                  <a:cubicBezTo>
                    <a:pt x="288" y="464"/>
                    <a:pt x="288" y="457"/>
                    <a:pt x="288" y="450"/>
                  </a:cubicBezTo>
                  <a:lnTo>
                    <a:pt x="302" y="450"/>
                  </a:lnTo>
                  <a:close/>
                  <a:moveTo>
                    <a:pt x="307" y="486"/>
                  </a:moveTo>
                  <a:cubicBezTo>
                    <a:pt x="309" y="492"/>
                    <a:pt x="311" y="498"/>
                    <a:pt x="313" y="504"/>
                  </a:cubicBezTo>
                  <a:cubicBezTo>
                    <a:pt x="300" y="509"/>
                    <a:pt x="300" y="509"/>
                    <a:pt x="300" y="509"/>
                  </a:cubicBezTo>
                  <a:cubicBezTo>
                    <a:pt x="297" y="503"/>
                    <a:pt x="295" y="496"/>
                    <a:pt x="293" y="490"/>
                  </a:cubicBezTo>
                  <a:lnTo>
                    <a:pt x="307" y="486"/>
                  </a:lnTo>
                  <a:close/>
                  <a:moveTo>
                    <a:pt x="321" y="520"/>
                  </a:moveTo>
                  <a:cubicBezTo>
                    <a:pt x="324" y="525"/>
                    <a:pt x="328" y="531"/>
                    <a:pt x="331" y="535"/>
                  </a:cubicBezTo>
                  <a:cubicBezTo>
                    <a:pt x="320" y="544"/>
                    <a:pt x="320" y="544"/>
                    <a:pt x="320" y="544"/>
                  </a:cubicBezTo>
                  <a:cubicBezTo>
                    <a:pt x="316" y="539"/>
                    <a:pt x="312" y="533"/>
                    <a:pt x="309" y="527"/>
                  </a:cubicBezTo>
                  <a:lnTo>
                    <a:pt x="321" y="520"/>
                  </a:lnTo>
                  <a:close/>
                  <a:moveTo>
                    <a:pt x="328" y="363"/>
                  </a:moveTo>
                  <a:cubicBezTo>
                    <a:pt x="316" y="355"/>
                    <a:pt x="316" y="355"/>
                    <a:pt x="316" y="355"/>
                  </a:cubicBezTo>
                  <a:cubicBezTo>
                    <a:pt x="320" y="349"/>
                    <a:pt x="325" y="344"/>
                    <a:pt x="329" y="339"/>
                  </a:cubicBezTo>
                  <a:cubicBezTo>
                    <a:pt x="340" y="349"/>
                    <a:pt x="340" y="349"/>
                    <a:pt x="340" y="349"/>
                  </a:cubicBezTo>
                  <a:cubicBezTo>
                    <a:pt x="336" y="353"/>
                    <a:pt x="332" y="358"/>
                    <a:pt x="328" y="363"/>
                  </a:cubicBezTo>
                  <a:close/>
                  <a:moveTo>
                    <a:pt x="343" y="549"/>
                  </a:moveTo>
                  <a:cubicBezTo>
                    <a:pt x="347" y="554"/>
                    <a:pt x="352" y="558"/>
                    <a:pt x="357" y="562"/>
                  </a:cubicBezTo>
                  <a:cubicBezTo>
                    <a:pt x="348" y="573"/>
                    <a:pt x="348" y="573"/>
                    <a:pt x="348" y="573"/>
                  </a:cubicBezTo>
                  <a:cubicBezTo>
                    <a:pt x="342" y="569"/>
                    <a:pt x="337" y="564"/>
                    <a:pt x="333" y="559"/>
                  </a:cubicBezTo>
                  <a:lnTo>
                    <a:pt x="343" y="549"/>
                  </a:lnTo>
                  <a:close/>
                  <a:moveTo>
                    <a:pt x="343" y="325"/>
                  </a:moveTo>
                  <a:cubicBezTo>
                    <a:pt x="349" y="320"/>
                    <a:pt x="354" y="316"/>
                    <a:pt x="359" y="313"/>
                  </a:cubicBezTo>
                  <a:cubicBezTo>
                    <a:pt x="368" y="325"/>
                    <a:pt x="368" y="325"/>
                    <a:pt x="368" y="325"/>
                  </a:cubicBezTo>
                  <a:cubicBezTo>
                    <a:pt x="362" y="328"/>
                    <a:pt x="358" y="332"/>
                    <a:pt x="353" y="336"/>
                  </a:cubicBezTo>
                  <a:lnTo>
                    <a:pt x="343" y="325"/>
                  </a:lnTo>
                  <a:close/>
                  <a:moveTo>
                    <a:pt x="435" y="286"/>
                  </a:moveTo>
                  <a:cubicBezTo>
                    <a:pt x="436" y="301"/>
                    <a:pt x="436" y="301"/>
                    <a:pt x="436" y="301"/>
                  </a:cubicBezTo>
                  <a:cubicBezTo>
                    <a:pt x="430" y="301"/>
                    <a:pt x="424" y="302"/>
                    <a:pt x="418" y="303"/>
                  </a:cubicBezTo>
                  <a:cubicBezTo>
                    <a:pt x="415" y="289"/>
                    <a:pt x="415" y="289"/>
                    <a:pt x="415" y="289"/>
                  </a:cubicBezTo>
                  <a:cubicBezTo>
                    <a:pt x="422" y="288"/>
                    <a:pt x="428" y="287"/>
                    <a:pt x="435" y="286"/>
                  </a:cubicBezTo>
                  <a:close/>
                  <a:moveTo>
                    <a:pt x="383" y="315"/>
                  </a:moveTo>
                  <a:cubicBezTo>
                    <a:pt x="377" y="302"/>
                    <a:pt x="377" y="302"/>
                    <a:pt x="377" y="302"/>
                  </a:cubicBezTo>
                  <a:cubicBezTo>
                    <a:pt x="383" y="299"/>
                    <a:pt x="389" y="297"/>
                    <a:pt x="396" y="295"/>
                  </a:cubicBezTo>
                  <a:cubicBezTo>
                    <a:pt x="400" y="308"/>
                    <a:pt x="400" y="308"/>
                    <a:pt x="400" y="308"/>
                  </a:cubicBezTo>
                  <a:cubicBezTo>
                    <a:pt x="395" y="310"/>
                    <a:pt x="389" y="313"/>
                    <a:pt x="383" y="315"/>
                  </a:cubicBezTo>
                  <a:close/>
                  <a:moveTo>
                    <a:pt x="400" y="149"/>
                  </a:moveTo>
                  <a:cubicBezTo>
                    <a:pt x="400" y="261"/>
                    <a:pt x="400" y="261"/>
                    <a:pt x="400" y="261"/>
                  </a:cubicBezTo>
                  <a:cubicBezTo>
                    <a:pt x="366" y="270"/>
                    <a:pt x="336" y="287"/>
                    <a:pt x="312" y="311"/>
                  </a:cubicBezTo>
                  <a:cubicBezTo>
                    <a:pt x="216" y="255"/>
                    <a:pt x="216" y="255"/>
                    <a:pt x="216" y="255"/>
                  </a:cubicBezTo>
                  <a:cubicBezTo>
                    <a:pt x="261" y="200"/>
                    <a:pt x="326" y="161"/>
                    <a:pt x="400" y="149"/>
                  </a:cubicBezTo>
                  <a:close/>
                  <a:moveTo>
                    <a:pt x="166" y="554"/>
                  </a:moveTo>
                  <a:cubicBezTo>
                    <a:pt x="154" y="520"/>
                    <a:pt x="147" y="485"/>
                    <a:pt x="147" y="447"/>
                  </a:cubicBezTo>
                  <a:cubicBezTo>
                    <a:pt x="147" y="410"/>
                    <a:pt x="154" y="374"/>
                    <a:pt x="166" y="341"/>
                  </a:cubicBezTo>
                  <a:cubicBezTo>
                    <a:pt x="263" y="397"/>
                    <a:pt x="263" y="397"/>
                    <a:pt x="263" y="397"/>
                  </a:cubicBezTo>
                  <a:cubicBezTo>
                    <a:pt x="259" y="413"/>
                    <a:pt x="256" y="430"/>
                    <a:pt x="256" y="447"/>
                  </a:cubicBezTo>
                  <a:cubicBezTo>
                    <a:pt x="256" y="465"/>
                    <a:pt x="259" y="482"/>
                    <a:pt x="263" y="498"/>
                  </a:cubicBezTo>
                  <a:lnTo>
                    <a:pt x="166" y="554"/>
                  </a:lnTo>
                  <a:close/>
                  <a:moveTo>
                    <a:pt x="400" y="745"/>
                  </a:moveTo>
                  <a:cubicBezTo>
                    <a:pt x="326" y="733"/>
                    <a:pt x="261" y="695"/>
                    <a:pt x="216" y="639"/>
                  </a:cubicBezTo>
                  <a:cubicBezTo>
                    <a:pt x="312" y="583"/>
                    <a:pt x="312" y="583"/>
                    <a:pt x="312" y="583"/>
                  </a:cubicBezTo>
                  <a:cubicBezTo>
                    <a:pt x="336" y="607"/>
                    <a:pt x="366" y="625"/>
                    <a:pt x="400" y="634"/>
                  </a:cubicBezTo>
                  <a:lnTo>
                    <a:pt x="400" y="745"/>
                  </a:lnTo>
                  <a:close/>
                  <a:moveTo>
                    <a:pt x="420" y="606"/>
                  </a:moveTo>
                  <a:cubicBezTo>
                    <a:pt x="414" y="605"/>
                    <a:pt x="407" y="604"/>
                    <a:pt x="401" y="602"/>
                  </a:cubicBezTo>
                  <a:cubicBezTo>
                    <a:pt x="405" y="588"/>
                    <a:pt x="405" y="588"/>
                    <a:pt x="405" y="588"/>
                  </a:cubicBezTo>
                  <a:cubicBezTo>
                    <a:pt x="411" y="590"/>
                    <a:pt x="417" y="591"/>
                    <a:pt x="423" y="592"/>
                  </a:cubicBezTo>
                  <a:lnTo>
                    <a:pt x="420" y="606"/>
                  </a:lnTo>
                  <a:close/>
                  <a:moveTo>
                    <a:pt x="449" y="609"/>
                  </a:moveTo>
                  <a:cubicBezTo>
                    <a:pt x="446" y="609"/>
                    <a:pt x="443" y="609"/>
                    <a:pt x="441" y="609"/>
                  </a:cubicBezTo>
                  <a:cubicBezTo>
                    <a:pt x="441" y="594"/>
                    <a:pt x="441" y="594"/>
                    <a:pt x="441" y="594"/>
                  </a:cubicBezTo>
                  <a:cubicBezTo>
                    <a:pt x="447" y="595"/>
                    <a:pt x="454" y="595"/>
                    <a:pt x="460" y="594"/>
                  </a:cubicBezTo>
                  <a:cubicBezTo>
                    <a:pt x="461" y="609"/>
                    <a:pt x="461" y="609"/>
                    <a:pt x="461" y="609"/>
                  </a:cubicBezTo>
                  <a:cubicBezTo>
                    <a:pt x="457" y="609"/>
                    <a:pt x="453" y="609"/>
                    <a:pt x="449" y="609"/>
                  </a:cubicBezTo>
                  <a:close/>
                  <a:moveTo>
                    <a:pt x="478" y="592"/>
                  </a:moveTo>
                  <a:cubicBezTo>
                    <a:pt x="484" y="591"/>
                    <a:pt x="490" y="589"/>
                    <a:pt x="496" y="587"/>
                  </a:cubicBezTo>
                  <a:cubicBezTo>
                    <a:pt x="500" y="601"/>
                    <a:pt x="500" y="601"/>
                    <a:pt x="500" y="601"/>
                  </a:cubicBezTo>
                  <a:cubicBezTo>
                    <a:pt x="494" y="603"/>
                    <a:pt x="487" y="605"/>
                    <a:pt x="481" y="606"/>
                  </a:cubicBezTo>
                  <a:lnTo>
                    <a:pt x="478" y="592"/>
                  </a:lnTo>
                  <a:close/>
                  <a:moveTo>
                    <a:pt x="499" y="745"/>
                  </a:moveTo>
                  <a:cubicBezTo>
                    <a:pt x="499" y="634"/>
                    <a:pt x="499" y="634"/>
                    <a:pt x="499" y="634"/>
                  </a:cubicBezTo>
                  <a:cubicBezTo>
                    <a:pt x="532" y="625"/>
                    <a:pt x="562" y="607"/>
                    <a:pt x="586" y="583"/>
                  </a:cubicBezTo>
                  <a:cubicBezTo>
                    <a:pt x="683" y="639"/>
                    <a:pt x="683" y="639"/>
                    <a:pt x="683" y="639"/>
                  </a:cubicBezTo>
                  <a:cubicBezTo>
                    <a:pt x="637" y="695"/>
                    <a:pt x="572" y="733"/>
                    <a:pt x="499" y="745"/>
                  </a:cubicBezTo>
                  <a:close/>
                  <a:moveTo>
                    <a:pt x="732" y="554"/>
                  </a:moveTo>
                  <a:cubicBezTo>
                    <a:pt x="636" y="498"/>
                    <a:pt x="636" y="498"/>
                    <a:pt x="636" y="498"/>
                  </a:cubicBezTo>
                  <a:cubicBezTo>
                    <a:pt x="640" y="482"/>
                    <a:pt x="642" y="465"/>
                    <a:pt x="642" y="447"/>
                  </a:cubicBezTo>
                  <a:cubicBezTo>
                    <a:pt x="642" y="430"/>
                    <a:pt x="640" y="413"/>
                    <a:pt x="636" y="397"/>
                  </a:cubicBezTo>
                  <a:cubicBezTo>
                    <a:pt x="732" y="341"/>
                    <a:pt x="732" y="341"/>
                    <a:pt x="732" y="341"/>
                  </a:cubicBezTo>
                  <a:cubicBezTo>
                    <a:pt x="745" y="374"/>
                    <a:pt x="752" y="410"/>
                    <a:pt x="752" y="447"/>
                  </a:cubicBezTo>
                  <a:cubicBezTo>
                    <a:pt x="752" y="485"/>
                    <a:pt x="745" y="520"/>
                    <a:pt x="732" y="554"/>
                  </a:cubicBezTo>
                  <a:close/>
                </a:path>
              </a:pathLst>
            </a:custGeom>
            <a:solidFill>
              <a:srgbClr val="1F73E2"/>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Oval 7"/>
            <p:cNvSpPr>
              <a:spLocks noChangeArrowheads="1"/>
            </p:cNvSpPr>
            <p:nvPr/>
          </p:nvSpPr>
          <p:spPr bwMode="auto">
            <a:xfrm>
              <a:off x="5238152" y="4724438"/>
              <a:ext cx="864000" cy="864000"/>
            </a:xfrm>
            <a:prstGeom prst="ellipse">
              <a:avLst/>
            </a:prstGeom>
            <a:solidFill>
              <a:srgbClr val="F6F7F4"/>
            </a:solidFill>
            <a:ln w="19050">
              <a:noFill/>
            </a:ln>
            <a:effectLst>
              <a:softEdge rad="0"/>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latin typeface="Arial" panose="020B0604020202020204" pitchFamily="34" charset="0"/>
                <a:ea typeface="微软雅黑" panose="020B0503020204020204" pitchFamily="34" charset="-122"/>
              </a:endParaRPr>
            </a:p>
          </p:txBody>
        </p:sp>
      </p:grpSp>
      <p:grpSp>
        <p:nvGrpSpPr>
          <p:cNvPr id="32" name="组合 31"/>
          <p:cNvGrpSpPr/>
          <p:nvPr/>
        </p:nvGrpSpPr>
        <p:grpSpPr>
          <a:xfrm>
            <a:off x="6345549" y="3234900"/>
            <a:ext cx="1725610" cy="1712650"/>
            <a:chOff x="6345549" y="2929068"/>
            <a:chExt cx="1725610" cy="1712650"/>
          </a:xfrm>
        </p:grpSpPr>
        <p:sp>
          <p:nvSpPr>
            <p:cNvPr id="33" name="Freeform 18"/>
            <p:cNvSpPr>
              <a:spLocks noEditPoints="1"/>
            </p:cNvSpPr>
            <p:nvPr/>
          </p:nvSpPr>
          <p:spPr bwMode="auto">
            <a:xfrm>
              <a:off x="6345549" y="2929068"/>
              <a:ext cx="1725610" cy="1712650"/>
            </a:xfrm>
            <a:custGeom>
              <a:avLst/>
              <a:gdLst>
                <a:gd name="T0" fmla="*/ 664 w 664"/>
                <a:gd name="T1" fmla="*/ 312 h 659"/>
                <a:gd name="T2" fmla="*/ 592 w 664"/>
                <a:gd name="T3" fmla="*/ 226 h 659"/>
                <a:gd name="T4" fmla="*/ 551 w 664"/>
                <a:gd name="T5" fmla="*/ 156 h 659"/>
                <a:gd name="T6" fmla="*/ 513 w 664"/>
                <a:gd name="T7" fmla="*/ 51 h 659"/>
                <a:gd name="T8" fmla="*/ 483 w 664"/>
                <a:gd name="T9" fmla="*/ 33 h 659"/>
                <a:gd name="T10" fmla="*/ 372 w 664"/>
                <a:gd name="T11" fmla="*/ 53 h 659"/>
                <a:gd name="T12" fmla="*/ 292 w 664"/>
                <a:gd name="T13" fmla="*/ 53 h 659"/>
                <a:gd name="T14" fmla="*/ 181 w 664"/>
                <a:gd name="T15" fmla="*/ 33 h 659"/>
                <a:gd name="T16" fmla="*/ 151 w 664"/>
                <a:gd name="T17" fmla="*/ 51 h 659"/>
                <a:gd name="T18" fmla="*/ 113 w 664"/>
                <a:gd name="T19" fmla="*/ 156 h 659"/>
                <a:gd name="T20" fmla="*/ 73 w 664"/>
                <a:gd name="T21" fmla="*/ 226 h 659"/>
                <a:gd name="T22" fmla="*/ 0 w 664"/>
                <a:gd name="T23" fmla="*/ 312 h 659"/>
                <a:gd name="T24" fmla="*/ 53 w 664"/>
                <a:gd name="T25" fmla="*/ 337 h 659"/>
                <a:gd name="T26" fmla="*/ 67 w 664"/>
                <a:gd name="T27" fmla="*/ 417 h 659"/>
                <a:gd name="T28" fmla="*/ 67 w 664"/>
                <a:gd name="T29" fmla="*/ 529 h 659"/>
                <a:gd name="T30" fmla="*/ 89 w 664"/>
                <a:gd name="T31" fmla="*/ 556 h 659"/>
                <a:gd name="T32" fmla="*/ 200 w 664"/>
                <a:gd name="T33" fmla="*/ 575 h 659"/>
                <a:gd name="T34" fmla="*/ 275 w 664"/>
                <a:gd name="T35" fmla="*/ 603 h 659"/>
                <a:gd name="T36" fmla="*/ 372 w 664"/>
                <a:gd name="T37" fmla="*/ 659 h 659"/>
                <a:gd name="T38" fmla="*/ 407 w 664"/>
                <a:gd name="T39" fmla="*/ 653 h 659"/>
                <a:gd name="T40" fmla="*/ 479 w 664"/>
                <a:gd name="T41" fmla="*/ 567 h 659"/>
                <a:gd name="T42" fmla="*/ 540 w 664"/>
                <a:gd name="T43" fmla="*/ 515 h 659"/>
                <a:gd name="T44" fmla="*/ 638 w 664"/>
                <a:gd name="T45" fmla="*/ 459 h 659"/>
                <a:gd name="T46" fmla="*/ 650 w 664"/>
                <a:gd name="T47" fmla="*/ 426 h 659"/>
                <a:gd name="T48" fmla="*/ 611 w 664"/>
                <a:gd name="T49" fmla="*/ 329 h 659"/>
                <a:gd name="T50" fmla="*/ 511 w 664"/>
                <a:gd name="T51" fmla="*/ 201 h 659"/>
                <a:gd name="T52" fmla="*/ 439 w 664"/>
                <a:gd name="T53" fmla="*/ 232 h 659"/>
                <a:gd name="T54" fmla="*/ 439 w 664"/>
                <a:gd name="T55" fmla="*/ 232 h 659"/>
                <a:gd name="T56" fmla="*/ 429 w 664"/>
                <a:gd name="T57" fmla="*/ 222 h 659"/>
                <a:gd name="T58" fmla="*/ 314 w 664"/>
                <a:gd name="T59" fmla="*/ 322 h 659"/>
                <a:gd name="T60" fmla="*/ 235 w 664"/>
                <a:gd name="T61" fmla="*/ 222 h 659"/>
                <a:gd name="T62" fmla="*/ 235 w 664"/>
                <a:gd name="T63" fmla="*/ 222 h 659"/>
                <a:gd name="T64" fmla="*/ 188 w 664"/>
                <a:gd name="T65" fmla="*/ 337 h 659"/>
                <a:gd name="T66" fmla="*/ 325 w 664"/>
                <a:gd name="T67" fmla="*/ 473 h 659"/>
                <a:gd name="T68" fmla="*/ 340 w 664"/>
                <a:gd name="T69" fmla="*/ 347 h 659"/>
                <a:gd name="T70" fmla="*/ 340 w 664"/>
                <a:gd name="T71" fmla="*/ 347 h 659"/>
                <a:gd name="T72" fmla="*/ 476 w 664"/>
                <a:gd name="T73" fmla="*/ 337 h 659"/>
                <a:gd name="T74" fmla="*/ 311 w 664"/>
                <a:gd name="T75" fmla="*/ 110 h 659"/>
                <a:gd name="T76" fmla="*/ 311 w 664"/>
                <a:gd name="T77" fmla="*/ 83 h 659"/>
                <a:gd name="T78" fmla="*/ 108 w 664"/>
                <a:gd name="T79" fmla="*/ 224 h 659"/>
                <a:gd name="T80" fmla="*/ 132 w 664"/>
                <a:gd name="T81" fmla="*/ 420 h 659"/>
                <a:gd name="T82" fmla="*/ 129 w 664"/>
                <a:gd name="T83" fmla="*/ 471 h 659"/>
                <a:gd name="T84" fmla="*/ 311 w 664"/>
                <a:gd name="T85" fmla="*/ 575 h 659"/>
                <a:gd name="T86" fmla="*/ 511 w 664"/>
                <a:gd name="T87" fmla="*/ 457 h 659"/>
                <a:gd name="T88" fmla="*/ 556 w 664"/>
                <a:gd name="T89" fmla="*/ 434 h 659"/>
                <a:gd name="T90" fmla="*/ 532 w 664"/>
                <a:gd name="T91" fmla="*/ 238 h 659"/>
                <a:gd name="T92" fmla="*/ 556 w 664"/>
                <a:gd name="T93" fmla="*/ 434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64" h="659">
                  <a:moveTo>
                    <a:pt x="611" y="329"/>
                  </a:moveTo>
                  <a:cubicBezTo>
                    <a:pt x="611" y="326"/>
                    <a:pt x="611" y="324"/>
                    <a:pt x="611" y="321"/>
                  </a:cubicBezTo>
                  <a:cubicBezTo>
                    <a:pt x="664" y="312"/>
                    <a:pt x="664" y="312"/>
                    <a:pt x="664" y="312"/>
                  </a:cubicBezTo>
                  <a:cubicBezTo>
                    <a:pt x="650" y="232"/>
                    <a:pt x="650" y="232"/>
                    <a:pt x="650" y="232"/>
                  </a:cubicBezTo>
                  <a:cubicBezTo>
                    <a:pt x="597" y="242"/>
                    <a:pt x="597" y="242"/>
                    <a:pt x="597" y="242"/>
                  </a:cubicBezTo>
                  <a:cubicBezTo>
                    <a:pt x="595" y="236"/>
                    <a:pt x="594" y="231"/>
                    <a:pt x="592" y="226"/>
                  </a:cubicBezTo>
                  <a:cubicBezTo>
                    <a:pt x="638" y="199"/>
                    <a:pt x="638" y="199"/>
                    <a:pt x="638" y="199"/>
                  </a:cubicBezTo>
                  <a:cubicBezTo>
                    <a:pt x="597" y="129"/>
                    <a:pt x="597" y="129"/>
                    <a:pt x="597" y="129"/>
                  </a:cubicBezTo>
                  <a:cubicBezTo>
                    <a:pt x="551" y="156"/>
                    <a:pt x="551" y="156"/>
                    <a:pt x="551" y="156"/>
                  </a:cubicBezTo>
                  <a:cubicBezTo>
                    <a:pt x="548" y="152"/>
                    <a:pt x="544" y="148"/>
                    <a:pt x="540" y="143"/>
                  </a:cubicBezTo>
                  <a:cubicBezTo>
                    <a:pt x="575" y="103"/>
                    <a:pt x="575" y="103"/>
                    <a:pt x="575" y="103"/>
                  </a:cubicBezTo>
                  <a:cubicBezTo>
                    <a:pt x="513" y="51"/>
                    <a:pt x="513" y="51"/>
                    <a:pt x="513" y="51"/>
                  </a:cubicBezTo>
                  <a:cubicBezTo>
                    <a:pt x="479" y="92"/>
                    <a:pt x="479" y="92"/>
                    <a:pt x="479" y="92"/>
                  </a:cubicBezTo>
                  <a:cubicBezTo>
                    <a:pt x="474" y="89"/>
                    <a:pt x="469" y="86"/>
                    <a:pt x="464" y="83"/>
                  </a:cubicBezTo>
                  <a:cubicBezTo>
                    <a:pt x="483" y="33"/>
                    <a:pt x="483" y="33"/>
                    <a:pt x="483" y="33"/>
                  </a:cubicBezTo>
                  <a:cubicBezTo>
                    <a:pt x="407" y="6"/>
                    <a:pt x="407" y="6"/>
                    <a:pt x="407" y="6"/>
                  </a:cubicBezTo>
                  <a:cubicBezTo>
                    <a:pt x="389" y="56"/>
                    <a:pt x="389" y="56"/>
                    <a:pt x="389" y="56"/>
                  </a:cubicBezTo>
                  <a:cubicBezTo>
                    <a:pt x="383" y="55"/>
                    <a:pt x="378" y="54"/>
                    <a:pt x="372" y="53"/>
                  </a:cubicBezTo>
                  <a:cubicBezTo>
                    <a:pt x="372" y="0"/>
                    <a:pt x="372" y="0"/>
                    <a:pt x="372" y="0"/>
                  </a:cubicBezTo>
                  <a:cubicBezTo>
                    <a:pt x="292" y="0"/>
                    <a:pt x="292" y="0"/>
                    <a:pt x="292" y="0"/>
                  </a:cubicBezTo>
                  <a:cubicBezTo>
                    <a:pt x="292" y="53"/>
                    <a:pt x="292" y="53"/>
                    <a:pt x="292" y="53"/>
                  </a:cubicBezTo>
                  <a:cubicBezTo>
                    <a:pt x="286" y="54"/>
                    <a:pt x="281" y="55"/>
                    <a:pt x="275" y="56"/>
                  </a:cubicBezTo>
                  <a:cubicBezTo>
                    <a:pt x="257" y="6"/>
                    <a:pt x="257" y="6"/>
                    <a:pt x="257" y="6"/>
                  </a:cubicBezTo>
                  <a:cubicBezTo>
                    <a:pt x="181" y="33"/>
                    <a:pt x="181" y="33"/>
                    <a:pt x="181" y="33"/>
                  </a:cubicBezTo>
                  <a:cubicBezTo>
                    <a:pt x="200" y="83"/>
                    <a:pt x="200" y="83"/>
                    <a:pt x="200" y="83"/>
                  </a:cubicBezTo>
                  <a:cubicBezTo>
                    <a:pt x="195" y="86"/>
                    <a:pt x="190" y="89"/>
                    <a:pt x="185" y="92"/>
                  </a:cubicBezTo>
                  <a:cubicBezTo>
                    <a:pt x="151" y="51"/>
                    <a:pt x="151" y="51"/>
                    <a:pt x="151" y="51"/>
                  </a:cubicBezTo>
                  <a:cubicBezTo>
                    <a:pt x="89" y="103"/>
                    <a:pt x="89" y="103"/>
                    <a:pt x="89" y="103"/>
                  </a:cubicBezTo>
                  <a:cubicBezTo>
                    <a:pt x="124" y="143"/>
                    <a:pt x="124" y="143"/>
                    <a:pt x="124" y="143"/>
                  </a:cubicBezTo>
                  <a:cubicBezTo>
                    <a:pt x="120" y="147"/>
                    <a:pt x="116" y="152"/>
                    <a:pt x="113" y="156"/>
                  </a:cubicBezTo>
                  <a:cubicBezTo>
                    <a:pt x="67" y="129"/>
                    <a:pt x="67" y="129"/>
                    <a:pt x="67" y="129"/>
                  </a:cubicBezTo>
                  <a:cubicBezTo>
                    <a:pt x="26" y="199"/>
                    <a:pt x="26" y="199"/>
                    <a:pt x="26" y="199"/>
                  </a:cubicBezTo>
                  <a:cubicBezTo>
                    <a:pt x="73" y="226"/>
                    <a:pt x="73" y="226"/>
                    <a:pt x="73" y="226"/>
                  </a:cubicBezTo>
                  <a:cubicBezTo>
                    <a:pt x="70" y="231"/>
                    <a:pt x="69" y="236"/>
                    <a:pt x="67" y="242"/>
                  </a:cubicBezTo>
                  <a:cubicBezTo>
                    <a:pt x="14" y="232"/>
                    <a:pt x="14" y="232"/>
                    <a:pt x="14" y="232"/>
                  </a:cubicBezTo>
                  <a:cubicBezTo>
                    <a:pt x="0" y="312"/>
                    <a:pt x="0" y="312"/>
                    <a:pt x="0" y="312"/>
                  </a:cubicBezTo>
                  <a:cubicBezTo>
                    <a:pt x="53" y="321"/>
                    <a:pt x="53" y="321"/>
                    <a:pt x="53" y="321"/>
                  </a:cubicBezTo>
                  <a:cubicBezTo>
                    <a:pt x="53" y="324"/>
                    <a:pt x="53" y="326"/>
                    <a:pt x="53" y="329"/>
                  </a:cubicBezTo>
                  <a:cubicBezTo>
                    <a:pt x="53" y="332"/>
                    <a:pt x="53" y="335"/>
                    <a:pt x="53" y="337"/>
                  </a:cubicBezTo>
                  <a:cubicBezTo>
                    <a:pt x="0" y="347"/>
                    <a:pt x="0" y="347"/>
                    <a:pt x="0" y="347"/>
                  </a:cubicBezTo>
                  <a:cubicBezTo>
                    <a:pt x="14" y="426"/>
                    <a:pt x="14" y="426"/>
                    <a:pt x="14" y="426"/>
                  </a:cubicBezTo>
                  <a:cubicBezTo>
                    <a:pt x="67" y="417"/>
                    <a:pt x="67" y="417"/>
                    <a:pt x="67" y="417"/>
                  </a:cubicBezTo>
                  <a:cubicBezTo>
                    <a:pt x="69" y="422"/>
                    <a:pt x="70" y="427"/>
                    <a:pt x="73" y="432"/>
                  </a:cubicBezTo>
                  <a:cubicBezTo>
                    <a:pt x="26" y="459"/>
                    <a:pt x="26" y="459"/>
                    <a:pt x="26" y="459"/>
                  </a:cubicBezTo>
                  <a:cubicBezTo>
                    <a:pt x="67" y="529"/>
                    <a:pt x="67" y="529"/>
                    <a:pt x="67" y="529"/>
                  </a:cubicBezTo>
                  <a:cubicBezTo>
                    <a:pt x="113" y="502"/>
                    <a:pt x="113" y="502"/>
                    <a:pt x="113" y="502"/>
                  </a:cubicBezTo>
                  <a:cubicBezTo>
                    <a:pt x="116" y="507"/>
                    <a:pt x="120" y="511"/>
                    <a:pt x="124" y="515"/>
                  </a:cubicBezTo>
                  <a:cubicBezTo>
                    <a:pt x="89" y="556"/>
                    <a:pt x="89" y="556"/>
                    <a:pt x="89" y="556"/>
                  </a:cubicBezTo>
                  <a:cubicBezTo>
                    <a:pt x="151" y="608"/>
                    <a:pt x="151" y="608"/>
                    <a:pt x="151" y="608"/>
                  </a:cubicBezTo>
                  <a:cubicBezTo>
                    <a:pt x="185" y="567"/>
                    <a:pt x="185" y="567"/>
                    <a:pt x="185" y="567"/>
                  </a:cubicBezTo>
                  <a:cubicBezTo>
                    <a:pt x="190" y="570"/>
                    <a:pt x="195" y="572"/>
                    <a:pt x="200" y="575"/>
                  </a:cubicBezTo>
                  <a:cubicBezTo>
                    <a:pt x="181" y="625"/>
                    <a:pt x="181" y="625"/>
                    <a:pt x="181" y="625"/>
                  </a:cubicBezTo>
                  <a:cubicBezTo>
                    <a:pt x="257" y="653"/>
                    <a:pt x="257" y="653"/>
                    <a:pt x="257" y="653"/>
                  </a:cubicBezTo>
                  <a:cubicBezTo>
                    <a:pt x="275" y="603"/>
                    <a:pt x="275" y="603"/>
                    <a:pt x="275" y="603"/>
                  </a:cubicBezTo>
                  <a:cubicBezTo>
                    <a:pt x="281" y="604"/>
                    <a:pt x="286" y="605"/>
                    <a:pt x="292" y="606"/>
                  </a:cubicBezTo>
                  <a:cubicBezTo>
                    <a:pt x="292" y="659"/>
                    <a:pt x="292" y="659"/>
                    <a:pt x="292" y="659"/>
                  </a:cubicBezTo>
                  <a:cubicBezTo>
                    <a:pt x="372" y="659"/>
                    <a:pt x="372" y="659"/>
                    <a:pt x="372" y="659"/>
                  </a:cubicBezTo>
                  <a:cubicBezTo>
                    <a:pt x="372" y="606"/>
                    <a:pt x="372" y="606"/>
                    <a:pt x="372" y="606"/>
                  </a:cubicBezTo>
                  <a:cubicBezTo>
                    <a:pt x="378" y="605"/>
                    <a:pt x="383" y="604"/>
                    <a:pt x="389" y="603"/>
                  </a:cubicBezTo>
                  <a:cubicBezTo>
                    <a:pt x="407" y="653"/>
                    <a:pt x="407" y="653"/>
                    <a:pt x="407" y="653"/>
                  </a:cubicBezTo>
                  <a:cubicBezTo>
                    <a:pt x="483" y="625"/>
                    <a:pt x="483" y="625"/>
                    <a:pt x="483" y="625"/>
                  </a:cubicBezTo>
                  <a:cubicBezTo>
                    <a:pt x="464" y="575"/>
                    <a:pt x="464" y="575"/>
                    <a:pt x="464" y="575"/>
                  </a:cubicBezTo>
                  <a:cubicBezTo>
                    <a:pt x="469" y="572"/>
                    <a:pt x="474" y="570"/>
                    <a:pt x="479" y="567"/>
                  </a:cubicBezTo>
                  <a:cubicBezTo>
                    <a:pt x="513" y="608"/>
                    <a:pt x="513" y="608"/>
                    <a:pt x="513" y="608"/>
                  </a:cubicBezTo>
                  <a:cubicBezTo>
                    <a:pt x="575" y="556"/>
                    <a:pt x="575" y="556"/>
                    <a:pt x="575" y="556"/>
                  </a:cubicBezTo>
                  <a:cubicBezTo>
                    <a:pt x="540" y="515"/>
                    <a:pt x="540" y="515"/>
                    <a:pt x="540" y="515"/>
                  </a:cubicBezTo>
                  <a:cubicBezTo>
                    <a:pt x="544" y="511"/>
                    <a:pt x="548" y="507"/>
                    <a:pt x="551" y="502"/>
                  </a:cubicBezTo>
                  <a:cubicBezTo>
                    <a:pt x="597" y="529"/>
                    <a:pt x="597" y="529"/>
                    <a:pt x="597" y="529"/>
                  </a:cubicBezTo>
                  <a:cubicBezTo>
                    <a:pt x="638" y="459"/>
                    <a:pt x="638" y="459"/>
                    <a:pt x="638" y="459"/>
                  </a:cubicBezTo>
                  <a:cubicBezTo>
                    <a:pt x="592" y="432"/>
                    <a:pt x="592" y="432"/>
                    <a:pt x="592" y="432"/>
                  </a:cubicBezTo>
                  <a:cubicBezTo>
                    <a:pt x="594" y="427"/>
                    <a:pt x="595" y="422"/>
                    <a:pt x="597" y="417"/>
                  </a:cubicBezTo>
                  <a:cubicBezTo>
                    <a:pt x="650" y="426"/>
                    <a:pt x="650" y="426"/>
                    <a:pt x="650" y="426"/>
                  </a:cubicBezTo>
                  <a:cubicBezTo>
                    <a:pt x="664" y="347"/>
                    <a:pt x="664" y="347"/>
                    <a:pt x="664" y="347"/>
                  </a:cubicBezTo>
                  <a:cubicBezTo>
                    <a:pt x="611" y="337"/>
                    <a:pt x="611" y="337"/>
                    <a:pt x="611" y="337"/>
                  </a:cubicBezTo>
                  <a:cubicBezTo>
                    <a:pt x="611" y="335"/>
                    <a:pt x="611" y="332"/>
                    <a:pt x="611" y="329"/>
                  </a:cubicBezTo>
                  <a:close/>
                  <a:moveTo>
                    <a:pt x="353" y="83"/>
                  </a:moveTo>
                  <a:cubicBezTo>
                    <a:pt x="428" y="89"/>
                    <a:pt x="494" y="129"/>
                    <a:pt x="535" y="188"/>
                  </a:cubicBezTo>
                  <a:cubicBezTo>
                    <a:pt x="511" y="201"/>
                    <a:pt x="511" y="201"/>
                    <a:pt x="511" y="201"/>
                  </a:cubicBezTo>
                  <a:cubicBezTo>
                    <a:pt x="475" y="151"/>
                    <a:pt x="418" y="116"/>
                    <a:pt x="353" y="110"/>
                  </a:cubicBezTo>
                  <a:lnTo>
                    <a:pt x="353" y="83"/>
                  </a:lnTo>
                  <a:close/>
                  <a:moveTo>
                    <a:pt x="439" y="232"/>
                  </a:moveTo>
                  <a:cubicBezTo>
                    <a:pt x="461" y="256"/>
                    <a:pt x="475" y="287"/>
                    <a:pt x="476" y="322"/>
                  </a:cubicBezTo>
                  <a:cubicBezTo>
                    <a:pt x="350" y="322"/>
                    <a:pt x="350" y="322"/>
                    <a:pt x="350" y="322"/>
                  </a:cubicBezTo>
                  <a:lnTo>
                    <a:pt x="439" y="232"/>
                  </a:lnTo>
                  <a:close/>
                  <a:moveTo>
                    <a:pt x="340" y="311"/>
                  </a:moveTo>
                  <a:cubicBezTo>
                    <a:pt x="340" y="185"/>
                    <a:pt x="340" y="185"/>
                    <a:pt x="340" y="185"/>
                  </a:cubicBezTo>
                  <a:cubicBezTo>
                    <a:pt x="374" y="187"/>
                    <a:pt x="405" y="200"/>
                    <a:pt x="429" y="222"/>
                  </a:cubicBezTo>
                  <a:lnTo>
                    <a:pt x="340" y="311"/>
                  </a:lnTo>
                  <a:close/>
                  <a:moveTo>
                    <a:pt x="225" y="232"/>
                  </a:moveTo>
                  <a:cubicBezTo>
                    <a:pt x="314" y="322"/>
                    <a:pt x="314" y="322"/>
                    <a:pt x="314" y="322"/>
                  </a:cubicBezTo>
                  <a:cubicBezTo>
                    <a:pt x="188" y="322"/>
                    <a:pt x="188" y="322"/>
                    <a:pt x="188" y="322"/>
                  </a:cubicBezTo>
                  <a:cubicBezTo>
                    <a:pt x="190" y="287"/>
                    <a:pt x="203" y="256"/>
                    <a:pt x="225" y="232"/>
                  </a:cubicBezTo>
                  <a:close/>
                  <a:moveTo>
                    <a:pt x="235" y="222"/>
                  </a:moveTo>
                  <a:cubicBezTo>
                    <a:pt x="259" y="200"/>
                    <a:pt x="290" y="187"/>
                    <a:pt x="325" y="185"/>
                  </a:cubicBezTo>
                  <a:cubicBezTo>
                    <a:pt x="325" y="311"/>
                    <a:pt x="325" y="311"/>
                    <a:pt x="325" y="311"/>
                  </a:cubicBezTo>
                  <a:lnTo>
                    <a:pt x="235" y="222"/>
                  </a:lnTo>
                  <a:close/>
                  <a:moveTo>
                    <a:pt x="314" y="337"/>
                  </a:moveTo>
                  <a:cubicBezTo>
                    <a:pt x="225" y="426"/>
                    <a:pt x="225" y="426"/>
                    <a:pt x="225" y="426"/>
                  </a:cubicBezTo>
                  <a:cubicBezTo>
                    <a:pt x="203" y="402"/>
                    <a:pt x="189" y="371"/>
                    <a:pt x="188" y="337"/>
                  </a:cubicBezTo>
                  <a:lnTo>
                    <a:pt x="314" y="337"/>
                  </a:lnTo>
                  <a:close/>
                  <a:moveTo>
                    <a:pt x="325" y="347"/>
                  </a:moveTo>
                  <a:cubicBezTo>
                    <a:pt x="325" y="473"/>
                    <a:pt x="325" y="473"/>
                    <a:pt x="325" y="473"/>
                  </a:cubicBezTo>
                  <a:cubicBezTo>
                    <a:pt x="290" y="472"/>
                    <a:pt x="259" y="458"/>
                    <a:pt x="235" y="436"/>
                  </a:cubicBezTo>
                  <a:lnTo>
                    <a:pt x="325" y="347"/>
                  </a:lnTo>
                  <a:close/>
                  <a:moveTo>
                    <a:pt x="340" y="347"/>
                  </a:moveTo>
                  <a:cubicBezTo>
                    <a:pt x="429" y="436"/>
                    <a:pt x="429" y="436"/>
                    <a:pt x="429" y="436"/>
                  </a:cubicBezTo>
                  <a:cubicBezTo>
                    <a:pt x="405" y="458"/>
                    <a:pt x="374" y="472"/>
                    <a:pt x="340" y="473"/>
                  </a:cubicBezTo>
                  <a:lnTo>
                    <a:pt x="340" y="347"/>
                  </a:lnTo>
                  <a:close/>
                  <a:moveTo>
                    <a:pt x="439" y="426"/>
                  </a:moveTo>
                  <a:cubicBezTo>
                    <a:pt x="350" y="337"/>
                    <a:pt x="350" y="337"/>
                    <a:pt x="350" y="337"/>
                  </a:cubicBezTo>
                  <a:cubicBezTo>
                    <a:pt x="476" y="337"/>
                    <a:pt x="476" y="337"/>
                    <a:pt x="476" y="337"/>
                  </a:cubicBezTo>
                  <a:cubicBezTo>
                    <a:pt x="475" y="371"/>
                    <a:pt x="461" y="402"/>
                    <a:pt x="439" y="426"/>
                  </a:cubicBezTo>
                  <a:close/>
                  <a:moveTo>
                    <a:pt x="311" y="83"/>
                  </a:moveTo>
                  <a:cubicBezTo>
                    <a:pt x="311" y="110"/>
                    <a:pt x="311" y="110"/>
                    <a:pt x="311" y="110"/>
                  </a:cubicBezTo>
                  <a:cubicBezTo>
                    <a:pt x="246" y="116"/>
                    <a:pt x="189" y="151"/>
                    <a:pt x="153" y="201"/>
                  </a:cubicBezTo>
                  <a:cubicBezTo>
                    <a:pt x="129" y="188"/>
                    <a:pt x="129" y="188"/>
                    <a:pt x="129" y="188"/>
                  </a:cubicBezTo>
                  <a:cubicBezTo>
                    <a:pt x="170" y="129"/>
                    <a:pt x="236" y="89"/>
                    <a:pt x="311" y="83"/>
                  </a:cubicBezTo>
                  <a:close/>
                  <a:moveTo>
                    <a:pt x="108" y="434"/>
                  </a:moveTo>
                  <a:cubicBezTo>
                    <a:pt x="93" y="402"/>
                    <a:pt x="85" y="367"/>
                    <a:pt x="85" y="329"/>
                  </a:cubicBezTo>
                  <a:cubicBezTo>
                    <a:pt x="85" y="292"/>
                    <a:pt x="93" y="256"/>
                    <a:pt x="108" y="224"/>
                  </a:cubicBezTo>
                  <a:cubicBezTo>
                    <a:pt x="132" y="238"/>
                    <a:pt x="132" y="238"/>
                    <a:pt x="132" y="238"/>
                  </a:cubicBezTo>
                  <a:cubicBezTo>
                    <a:pt x="119" y="266"/>
                    <a:pt x="112" y="297"/>
                    <a:pt x="112" y="329"/>
                  </a:cubicBezTo>
                  <a:cubicBezTo>
                    <a:pt x="112" y="362"/>
                    <a:pt x="119" y="393"/>
                    <a:pt x="132" y="420"/>
                  </a:cubicBezTo>
                  <a:lnTo>
                    <a:pt x="108" y="434"/>
                  </a:lnTo>
                  <a:close/>
                  <a:moveTo>
                    <a:pt x="311" y="575"/>
                  </a:moveTo>
                  <a:cubicBezTo>
                    <a:pt x="236" y="569"/>
                    <a:pt x="170" y="529"/>
                    <a:pt x="129" y="471"/>
                  </a:cubicBezTo>
                  <a:cubicBezTo>
                    <a:pt x="153" y="457"/>
                    <a:pt x="153" y="457"/>
                    <a:pt x="153" y="457"/>
                  </a:cubicBezTo>
                  <a:cubicBezTo>
                    <a:pt x="189" y="507"/>
                    <a:pt x="246" y="542"/>
                    <a:pt x="311" y="548"/>
                  </a:cubicBezTo>
                  <a:lnTo>
                    <a:pt x="311" y="575"/>
                  </a:lnTo>
                  <a:close/>
                  <a:moveTo>
                    <a:pt x="353" y="575"/>
                  </a:moveTo>
                  <a:cubicBezTo>
                    <a:pt x="353" y="548"/>
                    <a:pt x="353" y="548"/>
                    <a:pt x="353" y="548"/>
                  </a:cubicBezTo>
                  <a:cubicBezTo>
                    <a:pt x="418" y="542"/>
                    <a:pt x="475" y="507"/>
                    <a:pt x="511" y="457"/>
                  </a:cubicBezTo>
                  <a:cubicBezTo>
                    <a:pt x="535" y="471"/>
                    <a:pt x="535" y="471"/>
                    <a:pt x="535" y="471"/>
                  </a:cubicBezTo>
                  <a:cubicBezTo>
                    <a:pt x="494" y="529"/>
                    <a:pt x="428" y="569"/>
                    <a:pt x="353" y="575"/>
                  </a:cubicBezTo>
                  <a:close/>
                  <a:moveTo>
                    <a:pt x="556" y="434"/>
                  </a:moveTo>
                  <a:cubicBezTo>
                    <a:pt x="532" y="420"/>
                    <a:pt x="532" y="420"/>
                    <a:pt x="532" y="420"/>
                  </a:cubicBezTo>
                  <a:cubicBezTo>
                    <a:pt x="545" y="393"/>
                    <a:pt x="552" y="362"/>
                    <a:pt x="552" y="329"/>
                  </a:cubicBezTo>
                  <a:cubicBezTo>
                    <a:pt x="552" y="297"/>
                    <a:pt x="545" y="266"/>
                    <a:pt x="532" y="238"/>
                  </a:cubicBezTo>
                  <a:cubicBezTo>
                    <a:pt x="556" y="224"/>
                    <a:pt x="556" y="224"/>
                    <a:pt x="556" y="224"/>
                  </a:cubicBezTo>
                  <a:cubicBezTo>
                    <a:pt x="571" y="256"/>
                    <a:pt x="579" y="292"/>
                    <a:pt x="579" y="329"/>
                  </a:cubicBezTo>
                  <a:cubicBezTo>
                    <a:pt x="579" y="367"/>
                    <a:pt x="571" y="402"/>
                    <a:pt x="556" y="434"/>
                  </a:cubicBezTo>
                  <a:close/>
                </a:path>
              </a:pathLst>
            </a:custGeom>
            <a:solidFill>
              <a:srgbClr val="6CBEF4"/>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Oval 7"/>
            <p:cNvSpPr>
              <a:spLocks noChangeArrowheads="1"/>
            </p:cNvSpPr>
            <p:nvPr/>
          </p:nvSpPr>
          <p:spPr bwMode="auto">
            <a:xfrm>
              <a:off x="6800782" y="3357388"/>
              <a:ext cx="828000" cy="828000"/>
            </a:xfrm>
            <a:prstGeom prst="ellipse">
              <a:avLst/>
            </a:prstGeom>
            <a:solidFill>
              <a:srgbClr val="F6F7F4"/>
            </a:solidFill>
            <a:ln w="19050">
              <a:noFill/>
            </a:ln>
            <a:effectLst>
              <a:softEdge rad="0"/>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latin typeface="Arial" panose="020B0604020202020204" pitchFamily="34" charset="0"/>
                <a:ea typeface="微软雅黑" panose="020B0503020204020204" pitchFamily="34" charset="-122"/>
              </a:endParaRPr>
            </a:p>
          </p:txBody>
        </p:sp>
      </p:grpSp>
      <p:grpSp>
        <p:nvGrpSpPr>
          <p:cNvPr id="35" name="组合 34"/>
          <p:cNvGrpSpPr/>
          <p:nvPr/>
        </p:nvGrpSpPr>
        <p:grpSpPr>
          <a:xfrm>
            <a:off x="7724926" y="4464305"/>
            <a:ext cx="1255326" cy="1249772"/>
            <a:chOff x="7724926" y="4158473"/>
            <a:chExt cx="1255326" cy="1249772"/>
          </a:xfrm>
        </p:grpSpPr>
        <p:sp>
          <p:nvSpPr>
            <p:cNvPr id="36" name="Freeform 19"/>
            <p:cNvSpPr>
              <a:spLocks noEditPoints="1"/>
            </p:cNvSpPr>
            <p:nvPr/>
          </p:nvSpPr>
          <p:spPr bwMode="auto">
            <a:xfrm>
              <a:off x="7724926" y="4158473"/>
              <a:ext cx="1255326" cy="1249772"/>
            </a:xfrm>
            <a:custGeom>
              <a:avLst/>
              <a:gdLst>
                <a:gd name="T0" fmla="*/ 431 w 483"/>
                <a:gd name="T1" fmla="*/ 165 h 481"/>
                <a:gd name="T2" fmla="*/ 435 w 483"/>
                <a:gd name="T3" fmla="*/ 95 h 481"/>
                <a:gd name="T4" fmla="*/ 394 w 483"/>
                <a:gd name="T5" fmla="*/ 105 h 481"/>
                <a:gd name="T6" fmla="*/ 374 w 483"/>
                <a:gd name="T7" fmla="*/ 38 h 481"/>
                <a:gd name="T8" fmla="*/ 338 w 483"/>
                <a:gd name="T9" fmla="*/ 61 h 481"/>
                <a:gd name="T10" fmla="*/ 296 w 483"/>
                <a:gd name="T11" fmla="*/ 5 h 481"/>
                <a:gd name="T12" fmla="*/ 271 w 483"/>
                <a:gd name="T13" fmla="*/ 39 h 481"/>
                <a:gd name="T14" fmla="*/ 212 w 483"/>
                <a:gd name="T15" fmla="*/ 0 h 481"/>
                <a:gd name="T16" fmla="*/ 200 w 483"/>
                <a:gd name="T17" fmla="*/ 41 h 481"/>
                <a:gd name="T18" fmla="*/ 132 w 483"/>
                <a:gd name="T19" fmla="*/ 25 h 481"/>
                <a:gd name="T20" fmla="*/ 135 w 483"/>
                <a:gd name="T21" fmla="*/ 68 h 481"/>
                <a:gd name="T22" fmla="*/ 65 w 483"/>
                <a:gd name="T23" fmla="*/ 76 h 481"/>
                <a:gd name="T24" fmla="*/ 82 w 483"/>
                <a:gd name="T25" fmla="*/ 115 h 481"/>
                <a:gd name="T26" fmla="*/ 19 w 483"/>
                <a:gd name="T27" fmla="*/ 146 h 481"/>
                <a:gd name="T28" fmla="*/ 48 w 483"/>
                <a:gd name="T29" fmla="*/ 177 h 481"/>
                <a:gd name="T30" fmla="*/ 0 w 483"/>
                <a:gd name="T31" fmla="*/ 228 h 481"/>
                <a:gd name="T32" fmla="*/ 38 w 483"/>
                <a:gd name="T33" fmla="*/ 241 h 481"/>
                <a:gd name="T34" fmla="*/ 0 w 483"/>
                <a:gd name="T35" fmla="*/ 254 h 481"/>
                <a:gd name="T36" fmla="*/ 48 w 483"/>
                <a:gd name="T37" fmla="*/ 305 h 481"/>
                <a:gd name="T38" fmla="*/ 19 w 483"/>
                <a:gd name="T39" fmla="*/ 335 h 481"/>
                <a:gd name="T40" fmla="*/ 82 w 483"/>
                <a:gd name="T41" fmla="*/ 367 h 481"/>
                <a:gd name="T42" fmla="*/ 65 w 483"/>
                <a:gd name="T43" fmla="*/ 406 h 481"/>
                <a:gd name="T44" fmla="*/ 135 w 483"/>
                <a:gd name="T45" fmla="*/ 414 h 481"/>
                <a:gd name="T46" fmla="*/ 132 w 483"/>
                <a:gd name="T47" fmla="*/ 456 h 481"/>
                <a:gd name="T48" fmla="*/ 200 w 483"/>
                <a:gd name="T49" fmla="*/ 440 h 481"/>
                <a:gd name="T50" fmla="*/ 212 w 483"/>
                <a:gd name="T51" fmla="*/ 481 h 481"/>
                <a:gd name="T52" fmla="*/ 271 w 483"/>
                <a:gd name="T53" fmla="*/ 442 h 481"/>
                <a:gd name="T54" fmla="*/ 296 w 483"/>
                <a:gd name="T55" fmla="*/ 476 h 481"/>
                <a:gd name="T56" fmla="*/ 338 w 483"/>
                <a:gd name="T57" fmla="*/ 420 h 481"/>
                <a:gd name="T58" fmla="*/ 374 w 483"/>
                <a:gd name="T59" fmla="*/ 444 h 481"/>
                <a:gd name="T60" fmla="*/ 394 w 483"/>
                <a:gd name="T61" fmla="*/ 376 h 481"/>
                <a:gd name="T62" fmla="*/ 435 w 483"/>
                <a:gd name="T63" fmla="*/ 386 h 481"/>
                <a:gd name="T64" fmla="*/ 431 w 483"/>
                <a:gd name="T65" fmla="*/ 316 h 481"/>
                <a:gd name="T66" fmla="*/ 473 w 483"/>
                <a:gd name="T67" fmla="*/ 311 h 481"/>
                <a:gd name="T68" fmla="*/ 445 w 483"/>
                <a:gd name="T69" fmla="*/ 247 h 481"/>
                <a:gd name="T70" fmla="*/ 445 w 483"/>
                <a:gd name="T71" fmla="*/ 235 h 481"/>
                <a:gd name="T72" fmla="*/ 473 w 483"/>
                <a:gd name="T73" fmla="*/ 170 h 481"/>
                <a:gd name="T74" fmla="*/ 271 w 483"/>
                <a:gd name="T75" fmla="*/ 405 h 481"/>
                <a:gd name="T76" fmla="*/ 328 w 483"/>
                <a:gd name="T77" fmla="*/ 270 h 481"/>
                <a:gd name="T78" fmla="*/ 271 w 483"/>
                <a:gd name="T79" fmla="*/ 405 h 481"/>
                <a:gd name="T80" fmla="*/ 287 w 483"/>
                <a:gd name="T81" fmla="*/ 241 h 481"/>
                <a:gd name="T82" fmla="*/ 196 w 483"/>
                <a:gd name="T83" fmla="*/ 241 h 481"/>
                <a:gd name="T84" fmla="*/ 77 w 483"/>
                <a:gd name="T85" fmla="*/ 270 h 481"/>
                <a:gd name="T86" fmla="*/ 212 w 483"/>
                <a:gd name="T87" fmla="*/ 327 h 481"/>
                <a:gd name="T88" fmla="*/ 77 w 483"/>
                <a:gd name="T89" fmla="*/ 270 h 481"/>
                <a:gd name="T90" fmla="*/ 212 w 483"/>
                <a:gd name="T91" fmla="*/ 155 h 481"/>
                <a:gd name="T92" fmla="*/ 77 w 483"/>
                <a:gd name="T93" fmla="*/ 211 h 481"/>
                <a:gd name="T94" fmla="*/ 406 w 483"/>
                <a:gd name="T95" fmla="*/ 211 h 481"/>
                <a:gd name="T96" fmla="*/ 271 w 483"/>
                <a:gd name="T97" fmla="*/ 155 h 481"/>
                <a:gd name="T98" fmla="*/ 406 w 483"/>
                <a:gd name="T99" fmla="*/ 211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83" h="481">
                  <a:moveTo>
                    <a:pt x="435" y="177"/>
                  </a:moveTo>
                  <a:cubicBezTo>
                    <a:pt x="434" y="173"/>
                    <a:pt x="432" y="169"/>
                    <a:pt x="431" y="165"/>
                  </a:cubicBezTo>
                  <a:cubicBezTo>
                    <a:pt x="464" y="146"/>
                    <a:pt x="464" y="146"/>
                    <a:pt x="464" y="146"/>
                  </a:cubicBezTo>
                  <a:cubicBezTo>
                    <a:pt x="435" y="95"/>
                    <a:pt x="435" y="95"/>
                    <a:pt x="435" y="95"/>
                  </a:cubicBezTo>
                  <a:cubicBezTo>
                    <a:pt x="401" y="115"/>
                    <a:pt x="401" y="115"/>
                    <a:pt x="401" y="115"/>
                  </a:cubicBezTo>
                  <a:cubicBezTo>
                    <a:pt x="399" y="111"/>
                    <a:pt x="396" y="108"/>
                    <a:pt x="394" y="105"/>
                  </a:cubicBezTo>
                  <a:cubicBezTo>
                    <a:pt x="419" y="76"/>
                    <a:pt x="419" y="76"/>
                    <a:pt x="419" y="76"/>
                  </a:cubicBezTo>
                  <a:cubicBezTo>
                    <a:pt x="374" y="38"/>
                    <a:pt x="374" y="38"/>
                    <a:pt x="374" y="38"/>
                  </a:cubicBezTo>
                  <a:cubicBezTo>
                    <a:pt x="349" y="68"/>
                    <a:pt x="349" y="68"/>
                    <a:pt x="349" y="68"/>
                  </a:cubicBezTo>
                  <a:cubicBezTo>
                    <a:pt x="345" y="65"/>
                    <a:pt x="342" y="63"/>
                    <a:pt x="338" y="61"/>
                  </a:cubicBezTo>
                  <a:cubicBezTo>
                    <a:pt x="351" y="25"/>
                    <a:pt x="351" y="25"/>
                    <a:pt x="351" y="25"/>
                  </a:cubicBezTo>
                  <a:cubicBezTo>
                    <a:pt x="296" y="5"/>
                    <a:pt x="296" y="5"/>
                    <a:pt x="296" y="5"/>
                  </a:cubicBezTo>
                  <a:cubicBezTo>
                    <a:pt x="283" y="41"/>
                    <a:pt x="283" y="41"/>
                    <a:pt x="283" y="41"/>
                  </a:cubicBezTo>
                  <a:cubicBezTo>
                    <a:pt x="279" y="41"/>
                    <a:pt x="275" y="40"/>
                    <a:pt x="271" y="39"/>
                  </a:cubicBezTo>
                  <a:cubicBezTo>
                    <a:pt x="271" y="0"/>
                    <a:pt x="271" y="0"/>
                    <a:pt x="271" y="0"/>
                  </a:cubicBezTo>
                  <a:cubicBezTo>
                    <a:pt x="212" y="0"/>
                    <a:pt x="212" y="0"/>
                    <a:pt x="212" y="0"/>
                  </a:cubicBezTo>
                  <a:cubicBezTo>
                    <a:pt x="212" y="39"/>
                    <a:pt x="212" y="39"/>
                    <a:pt x="212" y="39"/>
                  </a:cubicBezTo>
                  <a:cubicBezTo>
                    <a:pt x="208" y="40"/>
                    <a:pt x="204" y="41"/>
                    <a:pt x="200" y="41"/>
                  </a:cubicBezTo>
                  <a:cubicBezTo>
                    <a:pt x="187" y="5"/>
                    <a:pt x="187" y="5"/>
                    <a:pt x="187" y="5"/>
                  </a:cubicBezTo>
                  <a:cubicBezTo>
                    <a:pt x="132" y="25"/>
                    <a:pt x="132" y="25"/>
                    <a:pt x="132" y="25"/>
                  </a:cubicBezTo>
                  <a:cubicBezTo>
                    <a:pt x="145" y="61"/>
                    <a:pt x="145" y="61"/>
                    <a:pt x="145" y="61"/>
                  </a:cubicBezTo>
                  <a:cubicBezTo>
                    <a:pt x="142" y="63"/>
                    <a:pt x="138" y="65"/>
                    <a:pt x="135" y="68"/>
                  </a:cubicBezTo>
                  <a:cubicBezTo>
                    <a:pt x="110" y="38"/>
                    <a:pt x="110" y="38"/>
                    <a:pt x="110" y="38"/>
                  </a:cubicBezTo>
                  <a:cubicBezTo>
                    <a:pt x="65" y="76"/>
                    <a:pt x="65" y="76"/>
                    <a:pt x="65" y="76"/>
                  </a:cubicBezTo>
                  <a:cubicBezTo>
                    <a:pt x="90" y="105"/>
                    <a:pt x="90" y="105"/>
                    <a:pt x="90" y="105"/>
                  </a:cubicBezTo>
                  <a:cubicBezTo>
                    <a:pt x="87" y="108"/>
                    <a:pt x="84" y="111"/>
                    <a:pt x="82" y="115"/>
                  </a:cubicBezTo>
                  <a:cubicBezTo>
                    <a:pt x="48" y="95"/>
                    <a:pt x="48" y="95"/>
                    <a:pt x="48" y="95"/>
                  </a:cubicBezTo>
                  <a:cubicBezTo>
                    <a:pt x="19" y="146"/>
                    <a:pt x="19" y="146"/>
                    <a:pt x="19" y="146"/>
                  </a:cubicBezTo>
                  <a:cubicBezTo>
                    <a:pt x="52" y="165"/>
                    <a:pt x="52" y="165"/>
                    <a:pt x="52" y="165"/>
                  </a:cubicBezTo>
                  <a:cubicBezTo>
                    <a:pt x="51" y="169"/>
                    <a:pt x="50" y="173"/>
                    <a:pt x="48" y="177"/>
                  </a:cubicBezTo>
                  <a:cubicBezTo>
                    <a:pt x="10" y="170"/>
                    <a:pt x="10" y="170"/>
                    <a:pt x="10" y="170"/>
                  </a:cubicBezTo>
                  <a:cubicBezTo>
                    <a:pt x="0" y="228"/>
                    <a:pt x="0" y="228"/>
                    <a:pt x="0" y="228"/>
                  </a:cubicBezTo>
                  <a:cubicBezTo>
                    <a:pt x="38" y="235"/>
                    <a:pt x="38" y="235"/>
                    <a:pt x="38" y="235"/>
                  </a:cubicBezTo>
                  <a:cubicBezTo>
                    <a:pt x="38" y="237"/>
                    <a:pt x="38" y="239"/>
                    <a:pt x="38" y="241"/>
                  </a:cubicBezTo>
                  <a:cubicBezTo>
                    <a:pt x="38" y="243"/>
                    <a:pt x="38" y="245"/>
                    <a:pt x="38" y="247"/>
                  </a:cubicBezTo>
                  <a:cubicBezTo>
                    <a:pt x="0" y="254"/>
                    <a:pt x="0" y="254"/>
                    <a:pt x="0" y="254"/>
                  </a:cubicBezTo>
                  <a:cubicBezTo>
                    <a:pt x="10" y="311"/>
                    <a:pt x="10" y="311"/>
                    <a:pt x="10" y="311"/>
                  </a:cubicBezTo>
                  <a:cubicBezTo>
                    <a:pt x="48" y="305"/>
                    <a:pt x="48" y="305"/>
                    <a:pt x="48" y="305"/>
                  </a:cubicBezTo>
                  <a:cubicBezTo>
                    <a:pt x="50" y="308"/>
                    <a:pt x="51" y="312"/>
                    <a:pt x="52" y="316"/>
                  </a:cubicBezTo>
                  <a:cubicBezTo>
                    <a:pt x="19" y="335"/>
                    <a:pt x="19" y="335"/>
                    <a:pt x="19" y="335"/>
                  </a:cubicBezTo>
                  <a:cubicBezTo>
                    <a:pt x="48" y="386"/>
                    <a:pt x="48" y="386"/>
                    <a:pt x="48" y="386"/>
                  </a:cubicBezTo>
                  <a:cubicBezTo>
                    <a:pt x="82" y="367"/>
                    <a:pt x="82" y="367"/>
                    <a:pt x="82" y="367"/>
                  </a:cubicBezTo>
                  <a:cubicBezTo>
                    <a:pt x="84" y="370"/>
                    <a:pt x="87" y="373"/>
                    <a:pt x="90" y="376"/>
                  </a:cubicBezTo>
                  <a:cubicBezTo>
                    <a:pt x="65" y="406"/>
                    <a:pt x="65" y="406"/>
                    <a:pt x="65" y="406"/>
                  </a:cubicBezTo>
                  <a:cubicBezTo>
                    <a:pt x="110" y="444"/>
                    <a:pt x="110" y="444"/>
                    <a:pt x="110" y="444"/>
                  </a:cubicBezTo>
                  <a:cubicBezTo>
                    <a:pt x="135" y="414"/>
                    <a:pt x="135" y="414"/>
                    <a:pt x="135" y="414"/>
                  </a:cubicBezTo>
                  <a:cubicBezTo>
                    <a:pt x="138" y="416"/>
                    <a:pt x="142" y="418"/>
                    <a:pt x="145" y="420"/>
                  </a:cubicBezTo>
                  <a:cubicBezTo>
                    <a:pt x="132" y="456"/>
                    <a:pt x="132" y="456"/>
                    <a:pt x="132" y="456"/>
                  </a:cubicBezTo>
                  <a:cubicBezTo>
                    <a:pt x="187" y="476"/>
                    <a:pt x="187" y="476"/>
                    <a:pt x="187" y="476"/>
                  </a:cubicBezTo>
                  <a:cubicBezTo>
                    <a:pt x="200" y="440"/>
                    <a:pt x="200" y="440"/>
                    <a:pt x="200" y="440"/>
                  </a:cubicBezTo>
                  <a:cubicBezTo>
                    <a:pt x="204" y="441"/>
                    <a:pt x="208" y="442"/>
                    <a:pt x="212" y="442"/>
                  </a:cubicBezTo>
                  <a:cubicBezTo>
                    <a:pt x="212" y="481"/>
                    <a:pt x="212" y="481"/>
                    <a:pt x="212" y="481"/>
                  </a:cubicBezTo>
                  <a:cubicBezTo>
                    <a:pt x="271" y="481"/>
                    <a:pt x="271" y="481"/>
                    <a:pt x="271" y="481"/>
                  </a:cubicBezTo>
                  <a:cubicBezTo>
                    <a:pt x="271" y="442"/>
                    <a:pt x="271" y="442"/>
                    <a:pt x="271" y="442"/>
                  </a:cubicBezTo>
                  <a:cubicBezTo>
                    <a:pt x="275" y="442"/>
                    <a:pt x="279" y="441"/>
                    <a:pt x="283" y="440"/>
                  </a:cubicBezTo>
                  <a:cubicBezTo>
                    <a:pt x="296" y="476"/>
                    <a:pt x="296" y="476"/>
                    <a:pt x="296" y="476"/>
                  </a:cubicBezTo>
                  <a:cubicBezTo>
                    <a:pt x="351" y="456"/>
                    <a:pt x="351" y="456"/>
                    <a:pt x="351" y="456"/>
                  </a:cubicBezTo>
                  <a:cubicBezTo>
                    <a:pt x="338" y="420"/>
                    <a:pt x="338" y="420"/>
                    <a:pt x="338" y="420"/>
                  </a:cubicBezTo>
                  <a:cubicBezTo>
                    <a:pt x="342" y="418"/>
                    <a:pt x="345" y="416"/>
                    <a:pt x="349" y="414"/>
                  </a:cubicBezTo>
                  <a:cubicBezTo>
                    <a:pt x="374" y="444"/>
                    <a:pt x="374" y="444"/>
                    <a:pt x="374" y="444"/>
                  </a:cubicBezTo>
                  <a:cubicBezTo>
                    <a:pt x="419" y="406"/>
                    <a:pt x="419" y="406"/>
                    <a:pt x="419" y="406"/>
                  </a:cubicBezTo>
                  <a:cubicBezTo>
                    <a:pt x="394" y="376"/>
                    <a:pt x="394" y="376"/>
                    <a:pt x="394" y="376"/>
                  </a:cubicBezTo>
                  <a:cubicBezTo>
                    <a:pt x="396" y="373"/>
                    <a:pt x="399" y="370"/>
                    <a:pt x="401" y="367"/>
                  </a:cubicBezTo>
                  <a:cubicBezTo>
                    <a:pt x="435" y="386"/>
                    <a:pt x="435" y="386"/>
                    <a:pt x="435" y="386"/>
                  </a:cubicBezTo>
                  <a:cubicBezTo>
                    <a:pt x="464" y="335"/>
                    <a:pt x="464" y="335"/>
                    <a:pt x="464" y="335"/>
                  </a:cubicBezTo>
                  <a:cubicBezTo>
                    <a:pt x="431" y="316"/>
                    <a:pt x="431" y="316"/>
                    <a:pt x="431" y="316"/>
                  </a:cubicBezTo>
                  <a:cubicBezTo>
                    <a:pt x="432" y="312"/>
                    <a:pt x="434" y="308"/>
                    <a:pt x="435" y="305"/>
                  </a:cubicBezTo>
                  <a:cubicBezTo>
                    <a:pt x="473" y="311"/>
                    <a:pt x="473" y="311"/>
                    <a:pt x="473" y="311"/>
                  </a:cubicBezTo>
                  <a:cubicBezTo>
                    <a:pt x="483" y="254"/>
                    <a:pt x="483" y="254"/>
                    <a:pt x="483" y="254"/>
                  </a:cubicBezTo>
                  <a:cubicBezTo>
                    <a:pt x="445" y="247"/>
                    <a:pt x="445" y="247"/>
                    <a:pt x="445" y="247"/>
                  </a:cubicBezTo>
                  <a:cubicBezTo>
                    <a:pt x="445" y="245"/>
                    <a:pt x="445" y="243"/>
                    <a:pt x="445" y="241"/>
                  </a:cubicBezTo>
                  <a:cubicBezTo>
                    <a:pt x="445" y="239"/>
                    <a:pt x="445" y="237"/>
                    <a:pt x="445" y="235"/>
                  </a:cubicBezTo>
                  <a:cubicBezTo>
                    <a:pt x="483" y="228"/>
                    <a:pt x="483" y="228"/>
                    <a:pt x="483" y="228"/>
                  </a:cubicBezTo>
                  <a:cubicBezTo>
                    <a:pt x="473" y="170"/>
                    <a:pt x="473" y="170"/>
                    <a:pt x="473" y="170"/>
                  </a:cubicBezTo>
                  <a:lnTo>
                    <a:pt x="435" y="177"/>
                  </a:lnTo>
                  <a:close/>
                  <a:moveTo>
                    <a:pt x="271" y="405"/>
                  </a:moveTo>
                  <a:cubicBezTo>
                    <a:pt x="271" y="327"/>
                    <a:pt x="271" y="327"/>
                    <a:pt x="271" y="327"/>
                  </a:cubicBezTo>
                  <a:cubicBezTo>
                    <a:pt x="297" y="318"/>
                    <a:pt x="318" y="297"/>
                    <a:pt x="328" y="270"/>
                  </a:cubicBezTo>
                  <a:cubicBezTo>
                    <a:pt x="406" y="270"/>
                    <a:pt x="406" y="270"/>
                    <a:pt x="406" y="270"/>
                  </a:cubicBezTo>
                  <a:cubicBezTo>
                    <a:pt x="394" y="339"/>
                    <a:pt x="340" y="393"/>
                    <a:pt x="271" y="405"/>
                  </a:cubicBezTo>
                  <a:close/>
                  <a:moveTo>
                    <a:pt x="242" y="195"/>
                  </a:moveTo>
                  <a:cubicBezTo>
                    <a:pt x="267" y="195"/>
                    <a:pt x="287" y="215"/>
                    <a:pt x="287" y="241"/>
                  </a:cubicBezTo>
                  <a:cubicBezTo>
                    <a:pt x="287" y="266"/>
                    <a:pt x="267" y="287"/>
                    <a:pt x="242" y="287"/>
                  </a:cubicBezTo>
                  <a:cubicBezTo>
                    <a:pt x="216" y="287"/>
                    <a:pt x="196" y="266"/>
                    <a:pt x="196" y="241"/>
                  </a:cubicBezTo>
                  <a:cubicBezTo>
                    <a:pt x="196" y="215"/>
                    <a:pt x="216" y="195"/>
                    <a:pt x="242" y="195"/>
                  </a:cubicBezTo>
                  <a:close/>
                  <a:moveTo>
                    <a:pt x="77" y="270"/>
                  </a:moveTo>
                  <a:cubicBezTo>
                    <a:pt x="156" y="270"/>
                    <a:pt x="156" y="270"/>
                    <a:pt x="156" y="270"/>
                  </a:cubicBezTo>
                  <a:cubicBezTo>
                    <a:pt x="165" y="297"/>
                    <a:pt x="186" y="318"/>
                    <a:pt x="212" y="327"/>
                  </a:cubicBezTo>
                  <a:cubicBezTo>
                    <a:pt x="212" y="405"/>
                    <a:pt x="212" y="405"/>
                    <a:pt x="212" y="405"/>
                  </a:cubicBezTo>
                  <a:cubicBezTo>
                    <a:pt x="144" y="393"/>
                    <a:pt x="90" y="339"/>
                    <a:pt x="77" y="270"/>
                  </a:cubicBezTo>
                  <a:close/>
                  <a:moveTo>
                    <a:pt x="212" y="76"/>
                  </a:moveTo>
                  <a:cubicBezTo>
                    <a:pt x="212" y="155"/>
                    <a:pt x="212" y="155"/>
                    <a:pt x="212" y="155"/>
                  </a:cubicBezTo>
                  <a:cubicBezTo>
                    <a:pt x="186" y="164"/>
                    <a:pt x="165" y="185"/>
                    <a:pt x="156" y="211"/>
                  </a:cubicBezTo>
                  <a:cubicBezTo>
                    <a:pt x="77" y="211"/>
                    <a:pt x="77" y="211"/>
                    <a:pt x="77" y="211"/>
                  </a:cubicBezTo>
                  <a:cubicBezTo>
                    <a:pt x="90" y="143"/>
                    <a:pt x="144" y="89"/>
                    <a:pt x="212" y="76"/>
                  </a:cubicBezTo>
                  <a:close/>
                  <a:moveTo>
                    <a:pt x="406" y="211"/>
                  </a:moveTo>
                  <a:cubicBezTo>
                    <a:pt x="328" y="211"/>
                    <a:pt x="328" y="211"/>
                    <a:pt x="328" y="211"/>
                  </a:cubicBezTo>
                  <a:cubicBezTo>
                    <a:pt x="318" y="185"/>
                    <a:pt x="297" y="164"/>
                    <a:pt x="271" y="155"/>
                  </a:cubicBezTo>
                  <a:cubicBezTo>
                    <a:pt x="271" y="76"/>
                    <a:pt x="271" y="76"/>
                    <a:pt x="271" y="76"/>
                  </a:cubicBezTo>
                  <a:cubicBezTo>
                    <a:pt x="340" y="89"/>
                    <a:pt x="394" y="143"/>
                    <a:pt x="406" y="211"/>
                  </a:cubicBezTo>
                  <a:close/>
                </a:path>
              </a:pathLst>
            </a:custGeom>
            <a:solidFill>
              <a:srgbClr val="1F73E2"/>
            </a:solidFill>
            <a:ln w="222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Oval 7"/>
            <p:cNvSpPr>
              <a:spLocks noChangeArrowheads="1"/>
            </p:cNvSpPr>
            <p:nvPr/>
          </p:nvSpPr>
          <p:spPr bwMode="auto">
            <a:xfrm>
              <a:off x="7894414" y="4331478"/>
              <a:ext cx="900000" cy="900000"/>
            </a:xfrm>
            <a:prstGeom prst="ellipse">
              <a:avLst/>
            </a:prstGeom>
            <a:solidFill>
              <a:srgbClr val="F6F7F4"/>
            </a:solidFill>
            <a:ln w="19050">
              <a:noFill/>
            </a:ln>
            <a:effectLst>
              <a:softEdge rad="0"/>
            </a:effec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latin typeface="Arial" panose="020B0604020202020204" pitchFamily="34" charset="0"/>
                <a:ea typeface="微软雅黑" panose="020B0503020204020204" pitchFamily="34" charset="-122"/>
              </a:endParaRPr>
            </a:p>
          </p:txBody>
        </p:sp>
      </p:grpSp>
      <p:sp>
        <p:nvSpPr>
          <p:cNvPr id="38" name="文本框 37"/>
          <p:cNvSpPr txBox="1"/>
          <p:nvPr/>
        </p:nvSpPr>
        <p:spPr>
          <a:xfrm>
            <a:off x="5391069" y="5169882"/>
            <a:ext cx="558166" cy="584775"/>
          </a:xfrm>
          <a:prstGeom prst="rect">
            <a:avLst/>
          </a:prstGeom>
          <a:noFill/>
          <a:effectLst/>
        </p:spPr>
        <p:txBody>
          <a:bodyPr wrap="none" rtlCol="0">
            <a:spAutoFit/>
          </a:bodyPr>
          <a:lstStyle/>
          <a:p>
            <a:r>
              <a:rPr lang="en-US" altLang="zh-CN" sz="3200" b="1" dirty="0" smtClean="0">
                <a:solidFill>
                  <a:srgbClr val="1F73E2"/>
                </a:solidFill>
                <a:latin typeface="Agency FB" panose="020B0503020202020204" pitchFamily="34" charset="0"/>
                <a:ea typeface="方正姚体" panose="02010601030101010101" pitchFamily="2" charset="-122"/>
              </a:rPr>
              <a:t>02</a:t>
            </a:r>
            <a:endParaRPr lang="en-US" altLang="zh-CN" sz="2800" b="1" dirty="0" smtClean="0">
              <a:solidFill>
                <a:srgbClr val="1F73E2"/>
              </a:solidFill>
              <a:latin typeface="Agency FB" panose="020B0503020202020204" pitchFamily="34" charset="0"/>
              <a:ea typeface="方正姚体" panose="02010601030101010101" pitchFamily="2" charset="-122"/>
            </a:endParaRPr>
          </a:p>
        </p:txBody>
      </p:sp>
      <p:sp>
        <p:nvSpPr>
          <p:cNvPr id="39" name="文本框 38"/>
          <p:cNvSpPr txBox="1"/>
          <p:nvPr/>
        </p:nvSpPr>
        <p:spPr>
          <a:xfrm>
            <a:off x="6925263" y="3794153"/>
            <a:ext cx="566181" cy="584775"/>
          </a:xfrm>
          <a:prstGeom prst="rect">
            <a:avLst/>
          </a:prstGeom>
          <a:noFill/>
          <a:effectLst/>
        </p:spPr>
        <p:txBody>
          <a:bodyPr wrap="none" rtlCol="0">
            <a:spAutoFit/>
          </a:bodyPr>
          <a:lstStyle/>
          <a:p>
            <a:r>
              <a:rPr lang="en-US" altLang="zh-CN" sz="3200" b="1" dirty="0" smtClean="0">
                <a:solidFill>
                  <a:srgbClr val="6CBEF4"/>
                </a:solidFill>
                <a:latin typeface="Agency FB" panose="020B0503020202020204" pitchFamily="34" charset="0"/>
                <a:ea typeface="方正姚体" panose="02010601030101010101" pitchFamily="2" charset="-122"/>
              </a:rPr>
              <a:t>03</a:t>
            </a:r>
            <a:endParaRPr lang="en-US" altLang="zh-CN" sz="2800" b="1" dirty="0" smtClean="0">
              <a:solidFill>
                <a:srgbClr val="6CBEF4"/>
              </a:solidFill>
              <a:latin typeface="Agency FB" panose="020B0503020202020204" pitchFamily="34" charset="0"/>
              <a:ea typeface="方正姚体" panose="02010601030101010101" pitchFamily="2" charset="-122"/>
            </a:endParaRPr>
          </a:p>
        </p:txBody>
      </p:sp>
      <p:sp>
        <p:nvSpPr>
          <p:cNvPr id="40" name="文本框 39"/>
          <p:cNvSpPr txBox="1"/>
          <p:nvPr/>
        </p:nvSpPr>
        <p:spPr>
          <a:xfrm>
            <a:off x="8054830" y="4794923"/>
            <a:ext cx="564578" cy="584775"/>
          </a:xfrm>
          <a:prstGeom prst="rect">
            <a:avLst/>
          </a:prstGeom>
          <a:noFill/>
          <a:effectLst/>
        </p:spPr>
        <p:txBody>
          <a:bodyPr wrap="none" rtlCol="0">
            <a:spAutoFit/>
          </a:bodyPr>
          <a:lstStyle/>
          <a:p>
            <a:r>
              <a:rPr lang="en-US" altLang="zh-CN" sz="3200" b="1" dirty="0" smtClean="0">
                <a:solidFill>
                  <a:srgbClr val="1F73E2"/>
                </a:solidFill>
                <a:latin typeface="Agency FB" panose="020B0503020202020204" pitchFamily="34" charset="0"/>
                <a:ea typeface="方正姚体" panose="02010601030101010101" pitchFamily="2" charset="-122"/>
              </a:rPr>
              <a:t>04</a:t>
            </a:r>
            <a:endParaRPr lang="en-US" altLang="zh-CN" sz="2800" b="1" dirty="0" smtClean="0">
              <a:solidFill>
                <a:srgbClr val="1F73E2"/>
              </a:solidFill>
              <a:latin typeface="Agency FB" panose="020B0503020202020204" pitchFamily="34" charset="0"/>
              <a:ea typeface="方正姚体" panose="02010601030101010101" pitchFamily="2" charset="-122"/>
            </a:endParaRPr>
          </a:p>
        </p:txBody>
      </p:sp>
      <p:sp>
        <p:nvSpPr>
          <p:cNvPr id="41" name="矩形 40"/>
          <p:cNvSpPr>
            <a:spLocks noChangeArrowheads="1"/>
          </p:cNvSpPr>
          <p:nvPr/>
        </p:nvSpPr>
        <p:spPr bwMode="auto">
          <a:xfrm>
            <a:off x="456860" y="3072002"/>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75000"/>
                    <a:lumOff val="25000"/>
                  </a:schemeClr>
                </a:solidFill>
              </a:rPr>
              <a:t>单击此处输入标题</a:t>
            </a:r>
            <a:endParaRPr lang="en-US" altLang="zh-CN" sz="2000" dirty="0">
              <a:solidFill>
                <a:schemeClr val="tx1">
                  <a:lumMod val="75000"/>
                  <a:lumOff val="2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42" name="矩形 41"/>
          <p:cNvSpPr>
            <a:spLocks noChangeArrowheads="1"/>
          </p:cNvSpPr>
          <p:nvPr/>
        </p:nvSpPr>
        <p:spPr bwMode="auto">
          <a:xfrm>
            <a:off x="1897142" y="5239076"/>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75000"/>
                    <a:lumOff val="25000"/>
                  </a:schemeClr>
                </a:solidFill>
              </a:rPr>
              <a:t>单击此处输入标题</a:t>
            </a:r>
            <a:endParaRPr lang="en-US" altLang="zh-CN" sz="2000" dirty="0">
              <a:solidFill>
                <a:schemeClr val="tx1">
                  <a:lumMod val="75000"/>
                  <a:lumOff val="2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43" name="矩形 42"/>
          <p:cNvSpPr>
            <a:spLocks noChangeArrowheads="1"/>
          </p:cNvSpPr>
          <p:nvPr/>
        </p:nvSpPr>
        <p:spPr bwMode="auto">
          <a:xfrm>
            <a:off x="8157881" y="2632113"/>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75000"/>
                    <a:lumOff val="25000"/>
                  </a:schemeClr>
                </a:solidFill>
              </a:rPr>
              <a:t>单击此处输入标题</a:t>
            </a:r>
            <a:endParaRPr lang="en-US" altLang="zh-CN" sz="2000" dirty="0">
              <a:solidFill>
                <a:schemeClr val="tx1">
                  <a:lumMod val="75000"/>
                  <a:lumOff val="2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44" name="矩形 43"/>
          <p:cNvSpPr>
            <a:spLocks noChangeArrowheads="1"/>
          </p:cNvSpPr>
          <p:nvPr/>
        </p:nvSpPr>
        <p:spPr bwMode="auto">
          <a:xfrm>
            <a:off x="9294753" y="4785000"/>
            <a:ext cx="2684043" cy="843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buNone/>
            </a:pPr>
            <a:r>
              <a:rPr lang="zh-CN" altLang="en-US" sz="2000" dirty="0">
                <a:solidFill>
                  <a:schemeClr val="tx1">
                    <a:lumMod val="75000"/>
                    <a:lumOff val="25000"/>
                  </a:schemeClr>
                </a:solidFill>
              </a:rPr>
              <a:t>单击此处输入标题</a:t>
            </a:r>
            <a:endParaRPr lang="en-US" altLang="zh-CN" sz="2000" dirty="0">
              <a:solidFill>
                <a:schemeClr val="tx1">
                  <a:lumMod val="75000"/>
                  <a:lumOff val="2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a:p>
            <a:pPr>
              <a:buNone/>
            </a:pPr>
            <a:r>
              <a:rPr lang="zh-CN" altLang="en-US" sz="1200" dirty="0">
                <a:solidFill>
                  <a:schemeClr val="tx1">
                    <a:lumMod val="85000"/>
                    <a:lumOff val="15000"/>
                  </a:schemeClr>
                </a:solidFill>
              </a:rPr>
              <a:t>请在这里输入您的主要叙述内容</a:t>
            </a:r>
            <a:endParaRPr lang="en-US" altLang="zh-CN" sz="1200" dirty="0">
              <a:solidFill>
                <a:schemeClr val="tx1">
                  <a:lumMod val="85000"/>
                  <a:lumOff val="15000"/>
                </a:schemeClr>
              </a:solidFill>
            </a:endParaRPr>
          </a:p>
        </p:txBody>
      </p:sp>
      <p:sp>
        <p:nvSpPr>
          <p:cNvPr id="45" name="文本框 44"/>
          <p:cNvSpPr txBox="1"/>
          <p:nvPr/>
        </p:nvSpPr>
        <p:spPr>
          <a:xfrm>
            <a:off x="3936593" y="3437331"/>
            <a:ext cx="473206" cy="584775"/>
          </a:xfrm>
          <a:prstGeom prst="rect">
            <a:avLst/>
          </a:prstGeom>
          <a:noFill/>
          <a:effectLst/>
        </p:spPr>
        <p:txBody>
          <a:bodyPr wrap="none" rtlCol="0">
            <a:spAutoFit/>
          </a:bodyPr>
          <a:lstStyle/>
          <a:p>
            <a:r>
              <a:rPr lang="en-US" altLang="zh-CN" sz="3200" b="1" dirty="0" smtClean="0">
                <a:solidFill>
                  <a:srgbClr val="6CBEF4"/>
                </a:solidFill>
                <a:latin typeface="Agency FB" panose="020B0503020202020204" pitchFamily="34" charset="0"/>
                <a:ea typeface="方正姚体" panose="02010601030101010101" pitchFamily="2" charset="-122"/>
              </a:rPr>
              <a:t>01</a:t>
            </a:r>
            <a:endParaRPr lang="en-US" altLang="zh-CN" sz="2800" b="1" dirty="0" smtClean="0">
              <a:solidFill>
                <a:srgbClr val="6CBEF4"/>
              </a:solidFill>
              <a:latin typeface="Agency FB" panose="020B0503020202020204" pitchFamily="34" charset="0"/>
              <a:ea typeface="方正姚体" panose="02010601030101010101" pitchFamily="2" charset="-122"/>
            </a:endParaRPr>
          </a:p>
        </p:txBody>
      </p:sp>
    </p:spTree>
    <p:extLst>
      <p:ext uri="{BB962C8B-B14F-4D97-AF65-F5344CB8AC3E}">
        <p14:creationId xmlns="" xmlns:p14="http://schemas.microsoft.com/office/powerpoint/2010/main" val="871077007"/>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1500" fill="hold"/>
                                        <p:tgtEl>
                                          <p:spTgt spid="24"/>
                                        </p:tgtEl>
                                        <p:attrNameLst>
                                          <p:attrName>ppt_x</p:attrName>
                                        </p:attrNameLst>
                                      </p:cBhvr>
                                      <p:tavLst>
                                        <p:tav tm="0">
                                          <p:val>
                                            <p:strVal val="0-#ppt_w/2"/>
                                          </p:val>
                                        </p:tav>
                                        <p:tav tm="100000">
                                          <p:val>
                                            <p:strVal val="#ppt_x"/>
                                          </p:val>
                                        </p:tav>
                                      </p:tavLst>
                                    </p:anim>
                                    <p:anim calcmode="lin" valueType="num">
                                      <p:cBhvr additive="base">
                                        <p:cTn id="8" dur="1500" fill="hold"/>
                                        <p:tgtEl>
                                          <p:spTgt spid="24"/>
                                        </p:tgtEl>
                                        <p:attrNameLst>
                                          <p:attrName>ppt_y</p:attrName>
                                        </p:attrNameLst>
                                      </p:cBhvr>
                                      <p:tavLst>
                                        <p:tav tm="0">
                                          <p:val>
                                            <p:strVal val="#ppt_y"/>
                                          </p:val>
                                        </p:tav>
                                        <p:tav tm="100000">
                                          <p:val>
                                            <p:strVal val="#ppt_y"/>
                                          </p:val>
                                        </p:tav>
                                      </p:tavLst>
                                    </p:anim>
                                  </p:childTnLst>
                                </p:cTn>
                              </p:par>
                              <p:par>
                                <p:cTn id="9" presetID="8" presetClass="emph" presetSubtype="0" fill="hold" nodeType="withEffect">
                                  <p:stCondLst>
                                    <p:cond delay="0"/>
                                  </p:stCondLst>
                                  <p:childTnLst>
                                    <p:animRot by="21600000">
                                      <p:cBhvr>
                                        <p:cTn id="10" dur="2000" fill="hold"/>
                                        <p:tgtEl>
                                          <p:spTgt spid="24"/>
                                        </p:tgtEl>
                                        <p:attrNameLst>
                                          <p:attrName>r</p:attrName>
                                        </p:attrNameLst>
                                      </p:cBhvr>
                                    </p:animRot>
                                  </p:childTnLst>
                                </p:cTn>
                              </p:par>
                              <p:par>
                                <p:cTn id="11" presetID="2" presetClass="entr" presetSubtype="4" fill="hold" nodeType="withEffect">
                                  <p:stCondLst>
                                    <p:cond delay="50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1500" fill="hold"/>
                                        <p:tgtEl>
                                          <p:spTgt spid="29"/>
                                        </p:tgtEl>
                                        <p:attrNameLst>
                                          <p:attrName>ppt_x</p:attrName>
                                        </p:attrNameLst>
                                      </p:cBhvr>
                                      <p:tavLst>
                                        <p:tav tm="0">
                                          <p:val>
                                            <p:strVal val="#ppt_x"/>
                                          </p:val>
                                        </p:tav>
                                        <p:tav tm="100000">
                                          <p:val>
                                            <p:strVal val="#ppt_x"/>
                                          </p:val>
                                        </p:tav>
                                      </p:tavLst>
                                    </p:anim>
                                    <p:anim calcmode="lin" valueType="num">
                                      <p:cBhvr additive="base">
                                        <p:cTn id="14" dur="1500" fill="hold"/>
                                        <p:tgtEl>
                                          <p:spTgt spid="29"/>
                                        </p:tgtEl>
                                        <p:attrNameLst>
                                          <p:attrName>ppt_y</p:attrName>
                                        </p:attrNameLst>
                                      </p:cBhvr>
                                      <p:tavLst>
                                        <p:tav tm="0">
                                          <p:val>
                                            <p:strVal val="1+#ppt_h/2"/>
                                          </p:val>
                                        </p:tav>
                                        <p:tav tm="100000">
                                          <p:val>
                                            <p:strVal val="#ppt_y"/>
                                          </p:val>
                                        </p:tav>
                                      </p:tavLst>
                                    </p:anim>
                                  </p:childTnLst>
                                </p:cTn>
                              </p:par>
                              <p:par>
                                <p:cTn id="15" presetID="8" presetClass="emph" presetSubtype="0" fill="hold" nodeType="withEffect">
                                  <p:stCondLst>
                                    <p:cond delay="500"/>
                                  </p:stCondLst>
                                  <p:childTnLst>
                                    <p:animRot by="21600000">
                                      <p:cBhvr>
                                        <p:cTn id="16" dur="2000" fill="hold"/>
                                        <p:tgtEl>
                                          <p:spTgt spid="29"/>
                                        </p:tgtEl>
                                        <p:attrNameLst>
                                          <p:attrName>r</p:attrName>
                                        </p:attrNameLst>
                                      </p:cBhvr>
                                    </p:animRot>
                                  </p:childTnLst>
                                </p:cTn>
                              </p:par>
                              <p:par>
                                <p:cTn id="17" presetID="2" presetClass="entr" presetSubtype="2" fill="hold" nodeType="withEffect">
                                  <p:stCondLst>
                                    <p:cond delay="1000"/>
                                  </p:stCondLst>
                                  <p:childTnLst>
                                    <p:set>
                                      <p:cBhvr>
                                        <p:cTn id="18" dur="1" fill="hold">
                                          <p:stCondLst>
                                            <p:cond delay="0"/>
                                          </p:stCondLst>
                                        </p:cTn>
                                        <p:tgtEl>
                                          <p:spTgt spid="32"/>
                                        </p:tgtEl>
                                        <p:attrNameLst>
                                          <p:attrName>style.visibility</p:attrName>
                                        </p:attrNameLst>
                                      </p:cBhvr>
                                      <p:to>
                                        <p:strVal val="visible"/>
                                      </p:to>
                                    </p:set>
                                    <p:anim calcmode="lin" valueType="num">
                                      <p:cBhvr additive="base">
                                        <p:cTn id="19" dur="1500" fill="hold"/>
                                        <p:tgtEl>
                                          <p:spTgt spid="32"/>
                                        </p:tgtEl>
                                        <p:attrNameLst>
                                          <p:attrName>ppt_x</p:attrName>
                                        </p:attrNameLst>
                                      </p:cBhvr>
                                      <p:tavLst>
                                        <p:tav tm="0">
                                          <p:val>
                                            <p:strVal val="1+#ppt_w/2"/>
                                          </p:val>
                                        </p:tav>
                                        <p:tav tm="100000">
                                          <p:val>
                                            <p:strVal val="#ppt_x"/>
                                          </p:val>
                                        </p:tav>
                                      </p:tavLst>
                                    </p:anim>
                                    <p:anim calcmode="lin" valueType="num">
                                      <p:cBhvr additive="base">
                                        <p:cTn id="20" dur="1500" fill="hold"/>
                                        <p:tgtEl>
                                          <p:spTgt spid="32"/>
                                        </p:tgtEl>
                                        <p:attrNameLst>
                                          <p:attrName>ppt_y</p:attrName>
                                        </p:attrNameLst>
                                      </p:cBhvr>
                                      <p:tavLst>
                                        <p:tav tm="0">
                                          <p:val>
                                            <p:strVal val="#ppt_y"/>
                                          </p:val>
                                        </p:tav>
                                        <p:tav tm="100000">
                                          <p:val>
                                            <p:strVal val="#ppt_y"/>
                                          </p:val>
                                        </p:tav>
                                      </p:tavLst>
                                    </p:anim>
                                  </p:childTnLst>
                                </p:cTn>
                              </p:par>
                              <p:par>
                                <p:cTn id="21" presetID="8" presetClass="emph" presetSubtype="0" fill="hold" nodeType="withEffect">
                                  <p:stCondLst>
                                    <p:cond delay="1000"/>
                                  </p:stCondLst>
                                  <p:childTnLst>
                                    <p:animRot by="21600000">
                                      <p:cBhvr>
                                        <p:cTn id="22" dur="2000" fill="hold"/>
                                        <p:tgtEl>
                                          <p:spTgt spid="32"/>
                                        </p:tgtEl>
                                        <p:attrNameLst>
                                          <p:attrName>r</p:attrName>
                                        </p:attrNameLst>
                                      </p:cBhvr>
                                    </p:animRot>
                                  </p:childTnLst>
                                </p:cTn>
                              </p:par>
                              <p:par>
                                <p:cTn id="23" presetID="2" presetClass="entr" presetSubtype="4" fill="hold" nodeType="withEffect">
                                  <p:stCondLst>
                                    <p:cond delay="1500"/>
                                  </p:stCondLst>
                                  <p:childTnLst>
                                    <p:set>
                                      <p:cBhvr>
                                        <p:cTn id="24" dur="1" fill="hold">
                                          <p:stCondLst>
                                            <p:cond delay="0"/>
                                          </p:stCondLst>
                                        </p:cTn>
                                        <p:tgtEl>
                                          <p:spTgt spid="35"/>
                                        </p:tgtEl>
                                        <p:attrNameLst>
                                          <p:attrName>style.visibility</p:attrName>
                                        </p:attrNameLst>
                                      </p:cBhvr>
                                      <p:to>
                                        <p:strVal val="visible"/>
                                      </p:to>
                                    </p:set>
                                    <p:anim calcmode="lin" valueType="num">
                                      <p:cBhvr additive="base">
                                        <p:cTn id="25" dur="1500" fill="hold"/>
                                        <p:tgtEl>
                                          <p:spTgt spid="35"/>
                                        </p:tgtEl>
                                        <p:attrNameLst>
                                          <p:attrName>ppt_x</p:attrName>
                                        </p:attrNameLst>
                                      </p:cBhvr>
                                      <p:tavLst>
                                        <p:tav tm="0">
                                          <p:val>
                                            <p:strVal val="#ppt_x"/>
                                          </p:val>
                                        </p:tav>
                                        <p:tav tm="100000">
                                          <p:val>
                                            <p:strVal val="#ppt_x"/>
                                          </p:val>
                                        </p:tav>
                                      </p:tavLst>
                                    </p:anim>
                                    <p:anim calcmode="lin" valueType="num">
                                      <p:cBhvr additive="base">
                                        <p:cTn id="26" dur="1500" fill="hold"/>
                                        <p:tgtEl>
                                          <p:spTgt spid="35"/>
                                        </p:tgtEl>
                                        <p:attrNameLst>
                                          <p:attrName>ppt_y</p:attrName>
                                        </p:attrNameLst>
                                      </p:cBhvr>
                                      <p:tavLst>
                                        <p:tav tm="0">
                                          <p:val>
                                            <p:strVal val="1+#ppt_h/2"/>
                                          </p:val>
                                        </p:tav>
                                        <p:tav tm="100000">
                                          <p:val>
                                            <p:strVal val="#ppt_y"/>
                                          </p:val>
                                        </p:tav>
                                      </p:tavLst>
                                    </p:anim>
                                  </p:childTnLst>
                                </p:cTn>
                              </p:par>
                              <p:par>
                                <p:cTn id="27" presetID="8" presetClass="emph" presetSubtype="0" fill="hold" nodeType="withEffect">
                                  <p:stCondLst>
                                    <p:cond delay="1500"/>
                                  </p:stCondLst>
                                  <p:childTnLst>
                                    <p:animRot by="21600000">
                                      <p:cBhvr>
                                        <p:cTn id="28" dur="2000" fill="hold"/>
                                        <p:tgtEl>
                                          <p:spTgt spid="35"/>
                                        </p:tgtEl>
                                        <p:attrNameLst>
                                          <p:attrName>r</p:attrName>
                                        </p:attrNameLst>
                                      </p:cBhvr>
                                    </p:animRot>
                                  </p:childTnLst>
                                </p:cTn>
                              </p:par>
                            </p:childTnLst>
                          </p:cTn>
                        </p:par>
                        <p:par>
                          <p:cTn id="29" fill="hold">
                            <p:stCondLst>
                              <p:cond delay="3500"/>
                            </p:stCondLst>
                            <p:childTnLst>
                              <p:par>
                                <p:cTn id="30" presetID="10" presetClass="entr" presetSubtype="0" fill="hold" grpId="0" nodeType="after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500"/>
                                        <p:tgtEl>
                                          <p:spTgt spid="39"/>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childTnLst>
                                </p:cTn>
                              </p:par>
                              <p:par>
                                <p:cTn id="42" presetID="10" presetClass="entr" presetSubtype="0" fill="hold" nodeType="withEffect">
                                  <p:stCondLst>
                                    <p:cond delay="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par>
                                <p:cTn id="45" presetID="10" presetClass="entr" presetSubtype="0" fill="hold"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500"/>
                                        <p:tgtEl>
                                          <p:spTgt spid="15"/>
                                        </p:tgtEl>
                                      </p:cBhvr>
                                    </p:animEffect>
                                  </p:childTnLst>
                                </p:cTn>
                              </p:par>
                              <p:par>
                                <p:cTn id="48" presetID="10" presetClass="entr" presetSubtype="0" fill="hold"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fade">
                                      <p:cBhvr>
                                        <p:cTn id="50" dur="500"/>
                                        <p:tgtEl>
                                          <p:spTgt spid="1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fade">
                                      <p:cBhvr>
                                        <p:cTn id="53" dur="500"/>
                                        <p:tgtEl>
                                          <p:spTgt spid="10"/>
                                        </p:tgtEl>
                                      </p:cBhvr>
                                    </p:animEffect>
                                  </p:childTnLst>
                                </p:cTn>
                              </p:par>
                            </p:childTnLst>
                          </p:cTn>
                        </p:par>
                        <p:par>
                          <p:cTn id="54" fill="hold">
                            <p:stCondLst>
                              <p:cond delay="4000"/>
                            </p:stCondLst>
                            <p:childTnLst>
                              <p:par>
                                <p:cTn id="55" presetID="22" presetClass="entr" presetSubtype="8" fill="hold" grpId="0" nodeType="afterEffect">
                                  <p:stCondLst>
                                    <p:cond delay="0"/>
                                  </p:stCondLst>
                                  <p:childTnLst>
                                    <p:set>
                                      <p:cBhvr>
                                        <p:cTn id="56" dur="1" fill="hold">
                                          <p:stCondLst>
                                            <p:cond delay="0"/>
                                          </p:stCondLst>
                                        </p:cTn>
                                        <p:tgtEl>
                                          <p:spTgt spid="41"/>
                                        </p:tgtEl>
                                        <p:attrNameLst>
                                          <p:attrName>style.visibility</p:attrName>
                                        </p:attrNameLst>
                                      </p:cBhvr>
                                      <p:to>
                                        <p:strVal val="visible"/>
                                      </p:to>
                                    </p:set>
                                    <p:animEffect transition="in" filter="wipe(left)">
                                      <p:cBhvr>
                                        <p:cTn id="57" dur="500"/>
                                        <p:tgtEl>
                                          <p:spTgt spid="41"/>
                                        </p:tgtEl>
                                      </p:cBhvr>
                                    </p:animEffect>
                                  </p:childTnLst>
                                </p:cTn>
                              </p:par>
                            </p:childTnLst>
                          </p:cTn>
                        </p:par>
                        <p:par>
                          <p:cTn id="58" fill="hold">
                            <p:stCondLst>
                              <p:cond delay="4500"/>
                            </p:stCondLst>
                            <p:childTnLst>
                              <p:par>
                                <p:cTn id="59" presetID="22" presetClass="entr" presetSubtype="8" fill="hold" grpId="0" nodeType="after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wipe(left)">
                                      <p:cBhvr>
                                        <p:cTn id="61" dur="500"/>
                                        <p:tgtEl>
                                          <p:spTgt spid="42"/>
                                        </p:tgtEl>
                                      </p:cBhvr>
                                    </p:animEffect>
                                  </p:childTnLst>
                                </p:cTn>
                              </p:par>
                            </p:childTnLst>
                          </p:cTn>
                        </p:par>
                        <p:par>
                          <p:cTn id="62" fill="hold">
                            <p:stCondLst>
                              <p:cond delay="5000"/>
                            </p:stCondLst>
                            <p:childTnLst>
                              <p:par>
                                <p:cTn id="63" presetID="22" presetClass="entr" presetSubtype="8" fill="hold" grpId="0" nodeType="afterEffect">
                                  <p:stCondLst>
                                    <p:cond delay="0"/>
                                  </p:stCondLst>
                                  <p:childTnLst>
                                    <p:set>
                                      <p:cBhvr>
                                        <p:cTn id="64" dur="1" fill="hold">
                                          <p:stCondLst>
                                            <p:cond delay="0"/>
                                          </p:stCondLst>
                                        </p:cTn>
                                        <p:tgtEl>
                                          <p:spTgt spid="43"/>
                                        </p:tgtEl>
                                        <p:attrNameLst>
                                          <p:attrName>style.visibility</p:attrName>
                                        </p:attrNameLst>
                                      </p:cBhvr>
                                      <p:to>
                                        <p:strVal val="visible"/>
                                      </p:to>
                                    </p:set>
                                    <p:animEffect transition="in" filter="wipe(left)">
                                      <p:cBhvr>
                                        <p:cTn id="65" dur="500"/>
                                        <p:tgtEl>
                                          <p:spTgt spid="43"/>
                                        </p:tgtEl>
                                      </p:cBhvr>
                                    </p:animEffect>
                                  </p:childTnLst>
                                </p:cTn>
                              </p:par>
                            </p:childTnLst>
                          </p:cTn>
                        </p:par>
                        <p:par>
                          <p:cTn id="66" fill="hold">
                            <p:stCondLst>
                              <p:cond delay="5500"/>
                            </p:stCondLst>
                            <p:childTnLst>
                              <p:par>
                                <p:cTn id="67" presetID="22" presetClass="entr" presetSubtype="8" fill="hold" grpId="0" nodeType="afterEffect">
                                  <p:stCondLst>
                                    <p:cond delay="0"/>
                                  </p:stCondLst>
                                  <p:childTnLst>
                                    <p:set>
                                      <p:cBhvr>
                                        <p:cTn id="68" dur="1" fill="hold">
                                          <p:stCondLst>
                                            <p:cond delay="0"/>
                                          </p:stCondLst>
                                        </p:cTn>
                                        <p:tgtEl>
                                          <p:spTgt spid="44"/>
                                        </p:tgtEl>
                                        <p:attrNameLst>
                                          <p:attrName>style.visibility</p:attrName>
                                        </p:attrNameLst>
                                      </p:cBhvr>
                                      <p:to>
                                        <p:strVal val="visible"/>
                                      </p:to>
                                    </p:set>
                                    <p:animEffect transition="in" filter="wipe(left)">
                                      <p:cBhvr>
                                        <p:cTn id="69"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8" grpId="0"/>
      <p:bldP spid="39" grpId="0"/>
      <p:bldP spid="40" grpId="0"/>
      <p:bldP spid="41" grpId="0"/>
      <p:bldP spid="42" grpId="0"/>
      <p:bldP spid="43" grpId="0"/>
      <p:bldP spid="44" grpId="0"/>
      <p:bldP spid="4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flipH="1">
            <a:off x="663129" y="715617"/>
            <a:ext cx="5246574" cy="5459896"/>
          </a:xfrm>
          <a:prstGeom prst="rect">
            <a:avLst/>
          </a:prstGeom>
        </p:spPr>
      </p:pic>
      <p:sp>
        <p:nvSpPr>
          <p:cNvPr id="4" name="椭圆 3"/>
          <p:cNvSpPr/>
          <p:nvPr/>
        </p:nvSpPr>
        <p:spPr>
          <a:xfrm flipH="1">
            <a:off x="1971695" y="2247647"/>
            <a:ext cx="2632159" cy="2632159"/>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组合 39"/>
          <p:cNvGrpSpPr/>
          <p:nvPr/>
        </p:nvGrpSpPr>
        <p:grpSpPr>
          <a:xfrm>
            <a:off x="7084918" y="914918"/>
            <a:ext cx="932648" cy="986481"/>
            <a:chOff x="7084918" y="914918"/>
            <a:chExt cx="932648" cy="986481"/>
          </a:xfrm>
        </p:grpSpPr>
        <p:pic>
          <p:nvPicPr>
            <p:cNvPr id="2" name="图片 1"/>
            <p:cNvPicPr>
              <a:picLocks noChangeAspect="1"/>
            </p:cNvPicPr>
            <p:nvPr/>
          </p:nvPicPr>
          <p:blipFill>
            <a:blip r:embed="rId4" cstate="print"/>
            <a:stretch>
              <a:fillRect/>
            </a:stretch>
          </p:blipFill>
          <p:spPr>
            <a:xfrm>
              <a:off x="7084918" y="914918"/>
              <a:ext cx="932648" cy="986481"/>
            </a:xfrm>
            <a:prstGeom prst="rect">
              <a:avLst/>
            </a:prstGeom>
          </p:spPr>
        </p:pic>
        <p:sp>
          <p:nvSpPr>
            <p:cNvPr id="13" name="文本框 12"/>
            <p:cNvSpPr txBox="1"/>
            <p:nvPr/>
          </p:nvSpPr>
          <p:spPr>
            <a:xfrm>
              <a:off x="7397567" y="1085501"/>
              <a:ext cx="280846" cy="584775"/>
            </a:xfrm>
            <a:prstGeom prst="rect">
              <a:avLst/>
            </a:prstGeom>
            <a:noFill/>
          </p:spPr>
          <p:txBody>
            <a:bodyPr wrap="none" rtlCol="0">
              <a:spAutoFit/>
            </a:bodyPr>
            <a:lstStyle/>
            <a:p>
              <a:r>
                <a:rPr lang="en-US" altLang="zh-CN" sz="3200" b="1" dirty="0" smtClean="0">
                  <a:solidFill>
                    <a:srgbClr val="FDFDFD"/>
                  </a:solidFill>
                  <a:latin typeface="Agency FB" panose="020B0503020202020204" pitchFamily="34" charset="0"/>
                </a:rPr>
                <a:t>1</a:t>
              </a:r>
              <a:endParaRPr lang="zh-CN" altLang="en-US" sz="3200" b="1" dirty="0">
                <a:solidFill>
                  <a:srgbClr val="FDFDFD"/>
                </a:solidFill>
                <a:latin typeface="Agency FB" panose="020B0503020202020204" pitchFamily="34" charset="0"/>
              </a:endParaRPr>
            </a:p>
          </p:txBody>
        </p:sp>
      </p:grpSp>
      <p:sp>
        <p:nvSpPr>
          <p:cNvPr id="25" name="文本框 24" descr="e7d195523061f1c0deeec63e560781cfd59afb0ea006f2a87ABB68BF51EA6619813959095094C18C62A12F549504892A4AAA8C1554C6663626E05CA27F281A14E6983772AFC3FB97135759321DEA3D703E9D8D869A2273EE84F8CAFF6F755178F38330D862923FEB0607E18DEE43D2E176D46B2866D88DD46CC4CE617A3D848542E4F074681214E3"/>
          <p:cNvSpPr txBox="1"/>
          <p:nvPr/>
        </p:nvSpPr>
        <p:spPr>
          <a:xfrm>
            <a:off x="8535886" y="1103532"/>
            <a:ext cx="2037737" cy="646331"/>
          </a:xfrm>
          <a:prstGeom prst="rect">
            <a:avLst/>
          </a:prstGeom>
          <a:noFill/>
          <a:effectLst/>
        </p:spPr>
        <p:txBody>
          <a:bodyPr wrap="none" rtlCol="0">
            <a:spAutoFit/>
          </a:bodyPr>
          <a:lstStyle/>
          <a:p>
            <a:pPr defTabSz="1218804">
              <a:defRPr/>
            </a:pPr>
            <a:r>
              <a:rPr lang="zh-CN" altLang="en-US" sz="3600" b="1" kern="0" dirty="0" smtClean="0">
                <a:solidFill>
                  <a:srgbClr val="1F73E2"/>
                </a:solidFill>
                <a:latin typeface="幼圆" panose="02010509060101010101" pitchFamily="49" charset="-122"/>
                <a:ea typeface="幼圆" panose="02010509060101010101" pitchFamily="49" charset="-122"/>
              </a:rPr>
              <a:t>基本资料</a:t>
            </a:r>
            <a:endParaRPr lang="zh-CN" altLang="en-US" sz="3600" b="1" kern="0" dirty="0">
              <a:solidFill>
                <a:srgbClr val="1F73E2"/>
              </a:solidFill>
              <a:latin typeface="幼圆" panose="02010509060101010101" pitchFamily="49" charset="-122"/>
              <a:ea typeface="幼圆" panose="02010509060101010101" pitchFamily="49" charset="-122"/>
            </a:endParaRPr>
          </a:p>
        </p:txBody>
      </p:sp>
      <p:sp>
        <p:nvSpPr>
          <p:cNvPr id="27" name="文本框 26" descr="e7d195523061f1c0deeec63e560781cfd59afb0ea006f2a87ABB68BF51EA6619813959095094C18C62A12F549504892A4AAA8C1554C6663626E05CA27F281A14E6983772AFC3FB97135759321DEA3D703E9D8D869A2273EE84F8CAFF6F755178F38330D862923FEB0607E18DEE43D2E176D46B2866D88DD46CC4CE617A3D848542E4F074681214E3"/>
          <p:cNvSpPr txBox="1"/>
          <p:nvPr/>
        </p:nvSpPr>
        <p:spPr>
          <a:xfrm>
            <a:off x="8535886" y="2397110"/>
            <a:ext cx="2037737" cy="646331"/>
          </a:xfrm>
          <a:prstGeom prst="rect">
            <a:avLst/>
          </a:prstGeom>
          <a:noFill/>
          <a:effectLst/>
        </p:spPr>
        <p:txBody>
          <a:bodyPr wrap="none" rtlCol="0">
            <a:spAutoFit/>
          </a:bodyPr>
          <a:lstStyle/>
          <a:p>
            <a:pPr algn="ctr"/>
            <a:r>
              <a:rPr lang="zh-CN" altLang="en-US" sz="3600" b="1" dirty="0" smtClean="0">
                <a:solidFill>
                  <a:srgbClr val="6CBEF4"/>
                </a:solidFill>
                <a:latin typeface="幼圆" panose="02010509060101010101" pitchFamily="49" charset="-122"/>
                <a:ea typeface="幼圆" panose="02010509060101010101" pitchFamily="49" charset="-122"/>
              </a:rPr>
              <a:t>岗位认知</a:t>
            </a:r>
            <a:endParaRPr lang="zh-CN" altLang="en-US" sz="3600" b="1" dirty="0">
              <a:solidFill>
                <a:srgbClr val="6CBEF4"/>
              </a:solidFill>
              <a:latin typeface="幼圆" panose="02010509060101010101" pitchFamily="49" charset="-122"/>
              <a:ea typeface="幼圆" panose="02010509060101010101" pitchFamily="49" charset="-122"/>
            </a:endParaRPr>
          </a:p>
        </p:txBody>
      </p:sp>
      <p:sp>
        <p:nvSpPr>
          <p:cNvPr id="30" name="文本框 29" descr="e7d195523061f1c0deeec63e560781cfd59afb0ea006f2a87ABB68BF51EA6619813959095094C18C62A12F549504892A4AAA8C1554C6663626E05CA27F281A14E6983772AFC3FB97135759321DEA3D703E9D8D869A2273EE84F8CAFF6F755178F38330D862923FEB0607E18DEE43D2E176D46B2866D88DD46CC4CE617A3D848542E4F074681214E3"/>
          <p:cNvSpPr txBox="1"/>
          <p:nvPr/>
        </p:nvSpPr>
        <p:spPr>
          <a:xfrm>
            <a:off x="8535884" y="3744409"/>
            <a:ext cx="2037737" cy="646331"/>
          </a:xfrm>
          <a:prstGeom prst="rect">
            <a:avLst/>
          </a:prstGeom>
          <a:noFill/>
          <a:effectLst/>
        </p:spPr>
        <p:txBody>
          <a:bodyPr wrap="none" rtlCol="0">
            <a:spAutoFit/>
          </a:bodyPr>
          <a:lstStyle/>
          <a:p>
            <a:pPr algn="ctr"/>
            <a:r>
              <a:rPr lang="zh-CN" altLang="en-US" sz="3600" b="1" dirty="0" smtClean="0">
                <a:solidFill>
                  <a:srgbClr val="1F73E2"/>
                </a:solidFill>
                <a:latin typeface="幼圆" panose="02010509060101010101" pitchFamily="49" charset="-122"/>
                <a:ea typeface="幼圆" panose="02010509060101010101" pitchFamily="49" charset="-122"/>
              </a:rPr>
              <a:t>胜任能力</a:t>
            </a:r>
            <a:endParaRPr lang="zh-CN" altLang="en-US" sz="3600" b="1" dirty="0">
              <a:solidFill>
                <a:srgbClr val="1F73E2"/>
              </a:solidFill>
              <a:latin typeface="幼圆" panose="02010509060101010101" pitchFamily="49" charset="-122"/>
              <a:ea typeface="幼圆" panose="02010509060101010101" pitchFamily="49" charset="-122"/>
            </a:endParaRPr>
          </a:p>
        </p:txBody>
      </p:sp>
      <p:sp>
        <p:nvSpPr>
          <p:cNvPr id="33" name="文本框 32" descr="e7d195523061f1c0deeec63e560781cfd59afb0ea006f2a87ABB68BF51EA6619813959095094C18C62A12F549504892A4AAA8C1554C6663626E05CA27F281A14E6983772AFC3FB97135759321DEA3D703E9D8D869A2273EE84F8CAFF6F755178F38330D862923FEB0607E18DEE43D2E176D46B2866D88DD46CC4CE617A3D848542E4F074681214E3"/>
          <p:cNvSpPr txBox="1"/>
          <p:nvPr/>
        </p:nvSpPr>
        <p:spPr>
          <a:xfrm>
            <a:off x="8535885" y="5037987"/>
            <a:ext cx="2037737" cy="646331"/>
          </a:xfrm>
          <a:prstGeom prst="rect">
            <a:avLst/>
          </a:prstGeom>
          <a:noFill/>
          <a:effectLst/>
        </p:spPr>
        <p:txBody>
          <a:bodyPr wrap="none" rtlCol="0">
            <a:spAutoFit/>
          </a:bodyPr>
          <a:lstStyle/>
          <a:p>
            <a:pPr algn="ctr"/>
            <a:r>
              <a:rPr lang="zh-CN" altLang="en-US" sz="3600" b="1" dirty="0" smtClean="0">
                <a:solidFill>
                  <a:srgbClr val="6CBEF4"/>
                </a:solidFill>
                <a:latin typeface="幼圆" panose="02010509060101010101" pitchFamily="49" charset="-122"/>
                <a:ea typeface="幼圆" panose="02010509060101010101" pitchFamily="49" charset="-122"/>
              </a:rPr>
              <a:t>未来规划</a:t>
            </a:r>
            <a:endParaRPr lang="zh-CN" altLang="en-US" sz="3600" b="1" dirty="0">
              <a:solidFill>
                <a:srgbClr val="6CBEF4"/>
              </a:solidFill>
              <a:latin typeface="幼圆" panose="02010509060101010101" pitchFamily="49" charset="-122"/>
              <a:ea typeface="幼圆" panose="02010509060101010101" pitchFamily="49" charset="-122"/>
            </a:endParaRPr>
          </a:p>
        </p:txBody>
      </p:sp>
      <p:grpSp>
        <p:nvGrpSpPr>
          <p:cNvPr id="41" name="组合 40"/>
          <p:cNvGrpSpPr/>
          <p:nvPr/>
        </p:nvGrpSpPr>
        <p:grpSpPr>
          <a:xfrm>
            <a:off x="7084918" y="2236533"/>
            <a:ext cx="932648" cy="986481"/>
            <a:chOff x="7084918" y="2236533"/>
            <a:chExt cx="932648" cy="986481"/>
          </a:xfrm>
        </p:grpSpPr>
        <p:pic>
          <p:nvPicPr>
            <p:cNvPr id="8" name="图片 7"/>
            <p:cNvPicPr>
              <a:picLocks noChangeAspect="1"/>
            </p:cNvPicPr>
            <p:nvPr/>
          </p:nvPicPr>
          <p:blipFill>
            <a:blip r:embed="rId4" cstate="print"/>
            <a:stretch>
              <a:fillRect/>
            </a:stretch>
          </p:blipFill>
          <p:spPr>
            <a:xfrm>
              <a:off x="7084918" y="2236533"/>
              <a:ext cx="932648" cy="986481"/>
            </a:xfrm>
            <a:prstGeom prst="rect">
              <a:avLst/>
            </a:prstGeom>
          </p:spPr>
        </p:pic>
        <p:sp>
          <p:nvSpPr>
            <p:cNvPr id="35" name="文本框 34"/>
            <p:cNvSpPr txBox="1"/>
            <p:nvPr/>
          </p:nvSpPr>
          <p:spPr>
            <a:xfrm>
              <a:off x="7355087" y="2437385"/>
              <a:ext cx="365806" cy="584775"/>
            </a:xfrm>
            <a:prstGeom prst="rect">
              <a:avLst/>
            </a:prstGeom>
            <a:noFill/>
          </p:spPr>
          <p:txBody>
            <a:bodyPr wrap="none" rtlCol="0">
              <a:spAutoFit/>
            </a:bodyPr>
            <a:lstStyle/>
            <a:p>
              <a:r>
                <a:rPr lang="en-US" altLang="zh-CN" sz="3200" b="1" dirty="0" smtClean="0">
                  <a:solidFill>
                    <a:srgbClr val="FDFDFD"/>
                  </a:solidFill>
                  <a:latin typeface="Agency FB" panose="020B0503020202020204" pitchFamily="34" charset="0"/>
                </a:rPr>
                <a:t>2</a:t>
              </a:r>
              <a:endParaRPr lang="zh-CN" altLang="en-US" sz="3200" b="1" dirty="0">
                <a:solidFill>
                  <a:srgbClr val="FDFDFD"/>
                </a:solidFill>
                <a:latin typeface="Agency FB" panose="020B0503020202020204" pitchFamily="34" charset="0"/>
              </a:endParaRPr>
            </a:p>
          </p:txBody>
        </p:sp>
      </p:grpSp>
      <p:grpSp>
        <p:nvGrpSpPr>
          <p:cNvPr id="42" name="组合 41"/>
          <p:cNvGrpSpPr/>
          <p:nvPr/>
        </p:nvGrpSpPr>
        <p:grpSpPr>
          <a:xfrm>
            <a:off x="7084918" y="3558148"/>
            <a:ext cx="932648" cy="986481"/>
            <a:chOff x="7084918" y="3558148"/>
            <a:chExt cx="932648" cy="986481"/>
          </a:xfrm>
        </p:grpSpPr>
        <p:pic>
          <p:nvPicPr>
            <p:cNvPr id="9" name="图片 8"/>
            <p:cNvPicPr>
              <a:picLocks noChangeAspect="1"/>
            </p:cNvPicPr>
            <p:nvPr/>
          </p:nvPicPr>
          <p:blipFill>
            <a:blip r:embed="rId4" cstate="print"/>
            <a:stretch>
              <a:fillRect/>
            </a:stretch>
          </p:blipFill>
          <p:spPr>
            <a:xfrm>
              <a:off x="7084918" y="3558148"/>
              <a:ext cx="932648" cy="986481"/>
            </a:xfrm>
            <a:prstGeom prst="rect">
              <a:avLst/>
            </a:prstGeom>
          </p:spPr>
        </p:pic>
        <p:sp>
          <p:nvSpPr>
            <p:cNvPr id="36" name="文本框 35"/>
            <p:cNvSpPr txBox="1"/>
            <p:nvPr/>
          </p:nvSpPr>
          <p:spPr>
            <a:xfrm>
              <a:off x="7347073" y="3732496"/>
              <a:ext cx="373820" cy="584775"/>
            </a:xfrm>
            <a:prstGeom prst="rect">
              <a:avLst/>
            </a:prstGeom>
            <a:noFill/>
          </p:spPr>
          <p:txBody>
            <a:bodyPr wrap="none" rtlCol="0">
              <a:spAutoFit/>
            </a:bodyPr>
            <a:lstStyle/>
            <a:p>
              <a:r>
                <a:rPr lang="en-US" altLang="zh-CN" sz="3200" b="1" dirty="0" smtClean="0">
                  <a:solidFill>
                    <a:srgbClr val="FDFDFD"/>
                  </a:solidFill>
                  <a:latin typeface="Agency FB" panose="020B0503020202020204" pitchFamily="34" charset="0"/>
                </a:rPr>
                <a:t>3</a:t>
              </a:r>
              <a:endParaRPr lang="zh-CN" altLang="en-US" sz="3200" b="1" dirty="0">
                <a:solidFill>
                  <a:srgbClr val="FDFDFD"/>
                </a:solidFill>
                <a:latin typeface="Agency FB" panose="020B0503020202020204" pitchFamily="34" charset="0"/>
              </a:endParaRPr>
            </a:p>
          </p:txBody>
        </p:sp>
      </p:grpSp>
      <p:grpSp>
        <p:nvGrpSpPr>
          <p:cNvPr id="43" name="组合 42"/>
          <p:cNvGrpSpPr/>
          <p:nvPr/>
        </p:nvGrpSpPr>
        <p:grpSpPr>
          <a:xfrm>
            <a:off x="7084918" y="4879763"/>
            <a:ext cx="932648" cy="986481"/>
            <a:chOff x="7084918" y="4879763"/>
            <a:chExt cx="932648" cy="986481"/>
          </a:xfrm>
        </p:grpSpPr>
        <p:pic>
          <p:nvPicPr>
            <p:cNvPr id="10" name="图片 9"/>
            <p:cNvPicPr>
              <a:picLocks noChangeAspect="1"/>
            </p:cNvPicPr>
            <p:nvPr/>
          </p:nvPicPr>
          <p:blipFill>
            <a:blip r:embed="rId4" cstate="print"/>
            <a:stretch>
              <a:fillRect/>
            </a:stretch>
          </p:blipFill>
          <p:spPr>
            <a:xfrm>
              <a:off x="7084918" y="4879763"/>
              <a:ext cx="932648" cy="986481"/>
            </a:xfrm>
            <a:prstGeom prst="rect">
              <a:avLst/>
            </a:prstGeom>
          </p:spPr>
        </p:pic>
        <p:sp>
          <p:nvSpPr>
            <p:cNvPr id="37" name="文本框 36"/>
            <p:cNvSpPr txBox="1"/>
            <p:nvPr/>
          </p:nvSpPr>
          <p:spPr>
            <a:xfrm>
              <a:off x="7352686" y="5054111"/>
              <a:ext cx="373820" cy="584775"/>
            </a:xfrm>
            <a:prstGeom prst="rect">
              <a:avLst/>
            </a:prstGeom>
            <a:noFill/>
          </p:spPr>
          <p:txBody>
            <a:bodyPr wrap="none" rtlCol="0">
              <a:spAutoFit/>
            </a:bodyPr>
            <a:lstStyle/>
            <a:p>
              <a:r>
                <a:rPr lang="en-US" altLang="zh-CN" sz="3200" b="1" dirty="0" smtClean="0">
                  <a:solidFill>
                    <a:srgbClr val="FDFDFD"/>
                  </a:solidFill>
                  <a:latin typeface="Agency FB" panose="020B0503020202020204" pitchFamily="34" charset="0"/>
                </a:rPr>
                <a:t>4</a:t>
              </a:r>
              <a:endParaRPr lang="zh-CN" altLang="en-US" sz="3200" b="1" dirty="0">
                <a:solidFill>
                  <a:srgbClr val="FDFDFD"/>
                </a:solidFill>
                <a:latin typeface="Agency FB" panose="020B0503020202020204" pitchFamily="34" charset="0"/>
              </a:endParaRPr>
            </a:p>
          </p:txBody>
        </p:sp>
      </p:grpSp>
      <p:sp>
        <p:nvSpPr>
          <p:cNvPr id="38" name="文本框 37"/>
          <p:cNvSpPr txBox="1"/>
          <p:nvPr/>
        </p:nvSpPr>
        <p:spPr>
          <a:xfrm>
            <a:off x="2151156" y="3658209"/>
            <a:ext cx="2270517" cy="584775"/>
          </a:xfrm>
          <a:prstGeom prst="rect">
            <a:avLst/>
          </a:prstGeom>
          <a:noFill/>
        </p:spPr>
        <p:txBody>
          <a:bodyPr wrap="square" rtlCol="0">
            <a:spAutoFit/>
          </a:bodyPr>
          <a:lstStyle/>
          <a:p>
            <a:pPr algn="dist"/>
            <a:r>
              <a:rPr lang="en-US" altLang="zh-CN" sz="3200" dirty="0">
                <a:solidFill>
                  <a:srgbClr val="1F73E2"/>
                </a:solidFill>
                <a:latin typeface="华文细黑" panose="02010600040101010101" pitchFamily="2" charset="-122"/>
                <a:ea typeface="华文细黑" panose="02010600040101010101" pitchFamily="2" charset="-122"/>
              </a:rPr>
              <a:t>CONTENTS</a:t>
            </a:r>
            <a:endParaRPr lang="zh-CN" altLang="en-US" sz="3200" dirty="0">
              <a:solidFill>
                <a:srgbClr val="1F73E2"/>
              </a:solidFill>
              <a:latin typeface="华文细黑" panose="02010600040101010101" pitchFamily="2" charset="-122"/>
              <a:ea typeface="华文细黑" panose="02010600040101010101" pitchFamily="2" charset="-122"/>
            </a:endParaRPr>
          </a:p>
        </p:txBody>
      </p:sp>
      <p:sp>
        <p:nvSpPr>
          <p:cNvPr id="39" name="文本框 38"/>
          <p:cNvSpPr txBox="1"/>
          <p:nvPr/>
        </p:nvSpPr>
        <p:spPr>
          <a:xfrm>
            <a:off x="2369294" y="2862088"/>
            <a:ext cx="1834239" cy="769441"/>
          </a:xfrm>
          <a:prstGeom prst="rect">
            <a:avLst/>
          </a:prstGeom>
          <a:noFill/>
        </p:spPr>
        <p:txBody>
          <a:bodyPr wrap="square" rtlCol="0">
            <a:spAutoFit/>
          </a:bodyPr>
          <a:lstStyle/>
          <a:p>
            <a:pPr algn="dist"/>
            <a:r>
              <a:rPr lang="zh-CN" altLang="en-US" sz="4400" dirty="0">
                <a:solidFill>
                  <a:srgbClr val="1F73E2"/>
                </a:solidFill>
                <a:latin typeface="微软雅黑" panose="020B0503020204020204" pitchFamily="34" charset="-122"/>
                <a:ea typeface="微软雅黑" panose="020B0503020204020204" pitchFamily="34" charset="-122"/>
              </a:rPr>
              <a:t>目录</a:t>
            </a:r>
          </a:p>
        </p:txBody>
      </p:sp>
    </p:spTree>
    <p:extLst>
      <p:ext uri="{BB962C8B-B14F-4D97-AF65-F5344CB8AC3E}">
        <p14:creationId xmlns="" xmlns:p14="http://schemas.microsoft.com/office/powerpoint/2010/main" val="1685226228"/>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1250" advClick="0" advTm="0">
        <p15:prstTrans prst="airplan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1000"/>
                                        <p:tgtEl>
                                          <p:spTgt spid="3"/>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1250"/>
                                        <p:tgtEl>
                                          <p:spTgt spid="4"/>
                                        </p:tgtEl>
                                      </p:cBhvr>
                                    </p:animEffect>
                                  </p:childTnLst>
                                </p:cTn>
                              </p:par>
                            </p:childTnLst>
                          </p:cTn>
                        </p:par>
                        <p:par>
                          <p:cTn id="12" fill="hold">
                            <p:stCondLst>
                              <p:cond delay="225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39"/>
                                        </p:tgtEl>
                                        <p:attrNameLst>
                                          <p:attrName>style.visibility</p:attrName>
                                        </p:attrNameLst>
                                      </p:cBhvr>
                                      <p:to>
                                        <p:strVal val="visible"/>
                                      </p:to>
                                    </p:set>
                                    <p:anim by="(-#ppt_w*2)" calcmode="lin" valueType="num">
                                      <p:cBhvr rctx="PPT">
                                        <p:cTn id="15" dur="500" autoRev="1" fill="hold">
                                          <p:stCondLst>
                                            <p:cond delay="0"/>
                                          </p:stCondLst>
                                        </p:cTn>
                                        <p:tgtEl>
                                          <p:spTgt spid="39"/>
                                        </p:tgtEl>
                                        <p:attrNameLst>
                                          <p:attrName>ppt_w</p:attrName>
                                        </p:attrNameLst>
                                      </p:cBhvr>
                                    </p:anim>
                                    <p:anim by="(#ppt_w*0.50)" calcmode="lin" valueType="num">
                                      <p:cBhvr>
                                        <p:cTn id="16" dur="500" decel="50000" autoRev="1" fill="hold">
                                          <p:stCondLst>
                                            <p:cond delay="0"/>
                                          </p:stCondLst>
                                        </p:cTn>
                                        <p:tgtEl>
                                          <p:spTgt spid="39"/>
                                        </p:tgtEl>
                                        <p:attrNameLst>
                                          <p:attrName>ppt_x</p:attrName>
                                        </p:attrNameLst>
                                      </p:cBhvr>
                                    </p:anim>
                                    <p:anim from="(-#ppt_h/2)" to="(#ppt_y)" calcmode="lin" valueType="num">
                                      <p:cBhvr>
                                        <p:cTn id="17" dur="1000" fill="hold">
                                          <p:stCondLst>
                                            <p:cond delay="0"/>
                                          </p:stCondLst>
                                        </p:cTn>
                                        <p:tgtEl>
                                          <p:spTgt spid="39"/>
                                        </p:tgtEl>
                                        <p:attrNameLst>
                                          <p:attrName>ppt_y</p:attrName>
                                        </p:attrNameLst>
                                      </p:cBhvr>
                                    </p:anim>
                                    <p:animRot by="21600000">
                                      <p:cBhvr>
                                        <p:cTn id="18" dur="1000" fill="hold">
                                          <p:stCondLst>
                                            <p:cond delay="0"/>
                                          </p:stCondLst>
                                        </p:cTn>
                                        <p:tgtEl>
                                          <p:spTgt spid="39"/>
                                        </p:tgtEl>
                                        <p:attrNameLst>
                                          <p:attrName>r</p:attrName>
                                        </p:attrNameLst>
                                      </p:cBhvr>
                                    </p:animRot>
                                  </p:childTnLst>
                                </p:cTn>
                              </p:par>
                            </p:childTnLst>
                          </p:cTn>
                        </p:par>
                        <p:par>
                          <p:cTn id="19" fill="hold">
                            <p:stCondLst>
                              <p:cond delay="3350"/>
                            </p:stCondLst>
                            <p:childTnLst>
                              <p:par>
                                <p:cTn id="20" presetID="16" presetClass="entr" presetSubtype="37" fill="hold" grpId="0" nodeType="after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barn(outVertical)">
                                      <p:cBhvr>
                                        <p:cTn id="22" dur="500"/>
                                        <p:tgtEl>
                                          <p:spTgt spid="38"/>
                                        </p:tgtEl>
                                      </p:cBhvr>
                                    </p:animEffect>
                                  </p:childTnLst>
                                </p:cTn>
                              </p:par>
                            </p:childTnLst>
                          </p:cTn>
                        </p:par>
                        <p:par>
                          <p:cTn id="23" fill="hold">
                            <p:stCondLst>
                              <p:cond delay="3850"/>
                            </p:stCondLst>
                            <p:childTnLst>
                              <p:par>
                                <p:cTn id="24" presetID="10" presetClass="entr" presetSubtype="0" fill="hold" nodeType="after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par>
                                <p:cTn id="27" presetID="10" presetClass="entr" presetSubtype="0" fill="hold" nodeType="withEffect">
                                  <p:stCondLst>
                                    <p:cond delay="250"/>
                                  </p:stCondLst>
                                  <p:childTnLst>
                                    <p:set>
                                      <p:cBhvr>
                                        <p:cTn id="28" dur="1" fill="hold">
                                          <p:stCondLst>
                                            <p:cond delay="0"/>
                                          </p:stCondLst>
                                        </p:cTn>
                                        <p:tgtEl>
                                          <p:spTgt spid="41"/>
                                        </p:tgtEl>
                                        <p:attrNameLst>
                                          <p:attrName>style.visibility</p:attrName>
                                        </p:attrNameLst>
                                      </p:cBhvr>
                                      <p:to>
                                        <p:strVal val="visible"/>
                                      </p:to>
                                    </p:set>
                                    <p:animEffect transition="in" filter="fade">
                                      <p:cBhvr>
                                        <p:cTn id="29" dur="500"/>
                                        <p:tgtEl>
                                          <p:spTgt spid="41"/>
                                        </p:tgtEl>
                                      </p:cBhvr>
                                    </p:animEffect>
                                  </p:childTnLst>
                                </p:cTn>
                              </p:par>
                              <p:par>
                                <p:cTn id="30" presetID="10" presetClass="entr" presetSubtype="0" fill="hold" nodeType="withEffect">
                                  <p:stCondLst>
                                    <p:cond delay="500"/>
                                  </p:stCondLst>
                                  <p:childTnLst>
                                    <p:set>
                                      <p:cBhvr>
                                        <p:cTn id="31" dur="1" fill="hold">
                                          <p:stCondLst>
                                            <p:cond delay="0"/>
                                          </p:stCondLst>
                                        </p:cTn>
                                        <p:tgtEl>
                                          <p:spTgt spid="42"/>
                                        </p:tgtEl>
                                        <p:attrNameLst>
                                          <p:attrName>style.visibility</p:attrName>
                                        </p:attrNameLst>
                                      </p:cBhvr>
                                      <p:to>
                                        <p:strVal val="visible"/>
                                      </p:to>
                                    </p:set>
                                    <p:animEffect transition="in" filter="fade">
                                      <p:cBhvr>
                                        <p:cTn id="32" dur="500"/>
                                        <p:tgtEl>
                                          <p:spTgt spid="42"/>
                                        </p:tgtEl>
                                      </p:cBhvr>
                                    </p:animEffect>
                                  </p:childTnLst>
                                </p:cTn>
                              </p:par>
                              <p:par>
                                <p:cTn id="33" presetID="10" presetClass="entr" presetSubtype="0" fill="hold" nodeType="withEffect">
                                  <p:stCondLst>
                                    <p:cond delay="750"/>
                                  </p:stCondLst>
                                  <p:childTnLst>
                                    <p:set>
                                      <p:cBhvr>
                                        <p:cTn id="34" dur="1" fill="hold">
                                          <p:stCondLst>
                                            <p:cond delay="0"/>
                                          </p:stCondLst>
                                        </p:cTn>
                                        <p:tgtEl>
                                          <p:spTgt spid="43"/>
                                        </p:tgtEl>
                                        <p:attrNameLst>
                                          <p:attrName>style.visibility</p:attrName>
                                        </p:attrNameLst>
                                      </p:cBhvr>
                                      <p:to>
                                        <p:strVal val="visible"/>
                                      </p:to>
                                    </p:set>
                                    <p:animEffect transition="in" filter="fade">
                                      <p:cBhvr>
                                        <p:cTn id="35" dur="500"/>
                                        <p:tgtEl>
                                          <p:spTgt spid="43"/>
                                        </p:tgtEl>
                                      </p:cBhvr>
                                    </p:animEffect>
                                  </p:childTnLst>
                                </p:cTn>
                              </p:par>
                            </p:childTnLst>
                          </p:cTn>
                        </p:par>
                        <p:par>
                          <p:cTn id="36" fill="hold">
                            <p:stCondLst>
                              <p:cond delay="5100"/>
                            </p:stCondLst>
                            <p:childTnLst>
                              <p:par>
                                <p:cTn id="37" presetID="25" presetClass="entr" presetSubtype="0"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p:cTn id="39" dur="500" decel="50000" fill="hold">
                                          <p:stCondLst>
                                            <p:cond delay="0"/>
                                          </p:stCondLst>
                                        </p:cTn>
                                        <p:tgtEl>
                                          <p:spTgt spid="25"/>
                                        </p:tgtEl>
                                        <p:attrNameLst>
                                          <p:attrName>style.rotation</p:attrName>
                                        </p:attrNameLst>
                                      </p:cBhvr>
                                      <p:tavLst>
                                        <p:tav tm="0">
                                          <p:val>
                                            <p:fltVal val="-90"/>
                                          </p:val>
                                        </p:tav>
                                        <p:tav tm="100000">
                                          <p:val>
                                            <p:fltVal val="0"/>
                                          </p:val>
                                        </p:tav>
                                      </p:tavLst>
                                    </p:anim>
                                    <p:anim calcmode="lin" valueType="num">
                                      <p:cBhvr>
                                        <p:cTn id="40" dur="500" decel="50000" fill="hold">
                                          <p:stCondLst>
                                            <p:cond delay="0"/>
                                          </p:stCondLst>
                                        </p:cTn>
                                        <p:tgtEl>
                                          <p:spTgt spid="25"/>
                                        </p:tgtEl>
                                        <p:attrNameLst>
                                          <p:attrName>ppt_w</p:attrName>
                                        </p:attrNameLst>
                                      </p:cBhvr>
                                      <p:tavLst>
                                        <p:tav tm="0">
                                          <p:val>
                                            <p:strVal val="#ppt_w"/>
                                          </p:val>
                                        </p:tav>
                                        <p:tav tm="100000">
                                          <p:val>
                                            <p:strVal val="#ppt_w*.05"/>
                                          </p:val>
                                        </p:tav>
                                      </p:tavLst>
                                    </p:anim>
                                    <p:anim calcmode="lin" valueType="num">
                                      <p:cBhvr>
                                        <p:cTn id="41" dur="500" accel="50000" fill="hold">
                                          <p:stCondLst>
                                            <p:cond delay="500"/>
                                          </p:stCondLst>
                                        </p:cTn>
                                        <p:tgtEl>
                                          <p:spTgt spid="25"/>
                                        </p:tgtEl>
                                        <p:attrNameLst>
                                          <p:attrName>ppt_w</p:attrName>
                                        </p:attrNameLst>
                                      </p:cBhvr>
                                      <p:tavLst>
                                        <p:tav tm="0">
                                          <p:val>
                                            <p:strVal val="#ppt_w*.05"/>
                                          </p:val>
                                        </p:tav>
                                        <p:tav tm="100000">
                                          <p:val>
                                            <p:strVal val="#ppt_w"/>
                                          </p:val>
                                        </p:tav>
                                      </p:tavLst>
                                    </p:anim>
                                    <p:anim calcmode="lin" valueType="num">
                                      <p:cBhvr>
                                        <p:cTn id="42" dur="1000" fill="hold"/>
                                        <p:tgtEl>
                                          <p:spTgt spid="25"/>
                                        </p:tgtEl>
                                        <p:attrNameLst>
                                          <p:attrName>ppt_h</p:attrName>
                                        </p:attrNameLst>
                                      </p:cBhvr>
                                      <p:tavLst>
                                        <p:tav tm="0">
                                          <p:val>
                                            <p:strVal val="#ppt_h"/>
                                          </p:val>
                                        </p:tav>
                                        <p:tav tm="100000">
                                          <p:val>
                                            <p:strVal val="#ppt_h"/>
                                          </p:val>
                                        </p:tav>
                                      </p:tavLst>
                                    </p:anim>
                                    <p:anim calcmode="lin" valueType="num">
                                      <p:cBhvr>
                                        <p:cTn id="43" dur="500" decel="50000" fill="hold">
                                          <p:stCondLst>
                                            <p:cond delay="0"/>
                                          </p:stCondLst>
                                        </p:cTn>
                                        <p:tgtEl>
                                          <p:spTgt spid="25"/>
                                        </p:tgtEl>
                                        <p:attrNameLst>
                                          <p:attrName>ppt_x</p:attrName>
                                        </p:attrNameLst>
                                      </p:cBhvr>
                                      <p:tavLst>
                                        <p:tav tm="0">
                                          <p:val>
                                            <p:strVal val="#ppt_x+.4"/>
                                          </p:val>
                                        </p:tav>
                                        <p:tav tm="100000">
                                          <p:val>
                                            <p:strVal val="#ppt_x"/>
                                          </p:val>
                                        </p:tav>
                                      </p:tavLst>
                                    </p:anim>
                                    <p:anim calcmode="lin" valueType="num">
                                      <p:cBhvr>
                                        <p:cTn id="44" dur="500" decel="50000" fill="hold">
                                          <p:stCondLst>
                                            <p:cond delay="0"/>
                                          </p:stCondLst>
                                        </p:cTn>
                                        <p:tgtEl>
                                          <p:spTgt spid="25"/>
                                        </p:tgtEl>
                                        <p:attrNameLst>
                                          <p:attrName>ppt_y</p:attrName>
                                        </p:attrNameLst>
                                      </p:cBhvr>
                                      <p:tavLst>
                                        <p:tav tm="0">
                                          <p:val>
                                            <p:strVal val="#ppt_y-.2"/>
                                          </p:val>
                                        </p:tav>
                                        <p:tav tm="100000">
                                          <p:val>
                                            <p:strVal val="#ppt_y+.1"/>
                                          </p:val>
                                        </p:tav>
                                      </p:tavLst>
                                    </p:anim>
                                    <p:anim calcmode="lin" valueType="num">
                                      <p:cBhvr>
                                        <p:cTn id="45" dur="500" accel="50000" fill="hold">
                                          <p:stCondLst>
                                            <p:cond delay="500"/>
                                          </p:stCondLst>
                                        </p:cTn>
                                        <p:tgtEl>
                                          <p:spTgt spid="25"/>
                                        </p:tgtEl>
                                        <p:attrNameLst>
                                          <p:attrName>ppt_y</p:attrName>
                                        </p:attrNameLst>
                                      </p:cBhvr>
                                      <p:tavLst>
                                        <p:tav tm="0">
                                          <p:val>
                                            <p:strVal val="#ppt_y+.1"/>
                                          </p:val>
                                        </p:tav>
                                        <p:tav tm="100000">
                                          <p:val>
                                            <p:strVal val="#ppt_y"/>
                                          </p:val>
                                        </p:tav>
                                      </p:tavLst>
                                    </p:anim>
                                    <p:animEffect transition="in" filter="fade">
                                      <p:cBhvr>
                                        <p:cTn id="46" dur="1000" decel="50000">
                                          <p:stCondLst>
                                            <p:cond delay="0"/>
                                          </p:stCondLst>
                                        </p:cTn>
                                        <p:tgtEl>
                                          <p:spTgt spid="25"/>
                                        </p:tgtEl>
                                      </p:cBhvr>
                                    </p:animEffect>
                                  </p:childTnLst>
                                </p:cTn>
                              </p:par>
                              <p:par>
                                <p:cTn id="47" presetID="25" presetClass="entr" presetSubtype="0" fill="hold" grpId="0" nodeType="withEffect">
                                  <p:stCondLst>
                                    <p:cond delay="250"/>
                                  </p:stCondLst>
                                  <p:childTnLst>
                                    <p:set>
                                      <p:cBhvr>
                                        <p:cTn id="48" dur="1" fill="hold">
                                          <p:stCondLst>
                                            <p:cond delay="0"/>
                                          </p:stCondLst>
                                        </p:cTn>
                                        <p:tgtEl>
                                          <p:spTgt spid="27"/>
                                        </p:tgtEl>
                                        <p:attrNameLst>
                                          <p:attrName>style.visibility</p:attrName>
                                        </p:attrNameLst>
                                      </p:cBhvr>
                                      <p:to>
                                        <p:strVal val="visible"/>
                                      </p:to>
                                    </p:set>
                                    <p:anim calcmode="lin" valueType="num">
                                      <p:cBhvr>
                                        <p:cTn id="49" dur="500" decel="50000" fill="hold">
                                          <p:stCondLst>
                                            <p:cond delay="0"/>
                                          </p:stCondLst>
                                        </p:cTn>
                                        <p:tgtEl>
                                          <p:spTgt spid="27"/>
                                        </p:tgtEl>
                                        <p:attrNameLst>
                                          <p:attrName>style.rotation</p:attrName>
                                        </p:attrNameLst>
                                      </p:cBhvr>
                                      <p:tavLst>
                                        <p:tav tm="0">
                                          <p:val>
                                            <p:fltVal val="-90"/>
                                          </p:val>
                                        </p:tav>
                                        <p:tav tm="100000">
                                          <p:val>
                                            <p:fltVal val="0"/>
                                          </p:val>
                                        </p:tav>
                                      </p:tavLst>
                                    </p:anim>
                                    <p:anim calcmode="lin" valueType="num">
                                      <p:cBhvr>
                                        <p:cTn id="50" dur="500" decel="50000" fill="hold">
                                          <p:stCondLst>
                                            <p:cond delay="0"/>
                                          </p:stCondLst>
                                        </p:cTn>
                                        <p:tgtEl>
                                          <p:spTgt spid="27"/>
                                        </p:tgtEl>
                                        <p:attrNameLst>
                                          <p:attrName>ppt_w</p:attrName>
                                        </p:attrNameLst>
                                      </p:cBhvr>
                                      <p:tavLst>
                                        <p:tav tm="0">
                                          <p:val>
                                            <p:strVal val="#ppt_w"/>
                                          </p:val>
                                        </p:tav>
                                        <p:tav tm="100000">
                                          <p:val>
                                            <p:strVal val="#ppt_w*.05"/>
                                          </p:val>
                                        </p:tav>
                                      </p:tavLst>
                                    </p:anim>
                                    <p:anim calcmode="lin" valueType="num">
                                      <p:cBhvr>
                                        <p:cTn id="51" dur="500" accel="50000" fill="hold">
                                          <p:stCondLst>
                                            <p:cond delay="500"/>
                                          </p:stCondLst>
                                        </p:cTn>
                                        <p:tgtEl>
                                          <p:spTgt spid="27"/>
                                        </p:tgtEl>
                                        <p:attrNameLst>
                                          <p:attrName>ppt_w</p:attrName>
                                        </p:attrNameLst>
                                      </p:cBhvr>
                                      <p:tavLst>
                                        <p:tav tm="0">
                                          <p:val>
                                            <p:strVal val="#ppt_w*.05"/>
                                          </p:val>
                                        </p:tav>
                                        <p:tav tm="100000">
                                          <p:val>
                                            <p:strVal val="#ppt_w"/>
                                          </p:val>
                                        </p:tav>
                                      </p:tavLst>
                                    </p:anim>
                                    <p:anim calcmode="lin" valueType="num">
                                      <p:cBhvr>
                                        <p:cTn id="52" dur="1000" fill="hold"/>
                                        <p:tgtEl>
                                          <p:spTgt spid="27"/>
                                        </p:tgtEl>
                                        <p:attrNameLst>
                                          <p:attrName>ppt_h</p:attrName>
                                        </p:attrNameLst>
                                      </p:cBhvr>
                                      <p:tavLst>
                                        <p:tav tm="0">
                                          <p:val>
                                            <p:strVal val="#ppt_h"/>
                                          </p:val>
                                        </p:tav>
                                        <p:tav tm="100000">
                                          <p:val>
                                            <p:strVal val="#ppt_h"/>
                                          </p:val>
                                        </p:tav>
                                      </p:tavLst>
                                    </p:anim>
                                    <p:anim calcmode="lin" valueType="num">
                                      <p:cBhvr>
                                        <p:cTn id="53" dur="500" decel="50000" fill="hold">
                                          <p:stCondLst>
                                            <p:cond delay="0"/>
                                          </p:stCondLst>
                                        </p:cTn>
                                        <p:tgtEl>
                                          <p:spTgt spid="27"/>
                                        </p:tgtEl>
                                        <p:attrNameLst>
                                          <p:attrName>ppt_x</p:attrName>
                                        </p:attrNameLst>
                                      </p:cBhvr>
                                      <p:tavLst>
                                        <p:tav tm="0">
                                          <p:val>
                                            <p:strVal val="#ppt_x+.4"/>
                                          </p:val>
                                        </p:tav>
                                        <p:tav tm="100000">
                                          <p:val>
                                            <p:strVal val="#ppt_x"/>
                                          </p:val>
                                        </p:tav>
                                      </p:tavLst>
                                    </p:anim>
                                    <p:anim calcmode="lin" valueType="num">
                                      <p:cBhvr>
                                        <p:cTn id="54" dur="500" decel="50000" fill="hold">
                                          <p:stCondLst>
                                            <p:cond delay="0"/>
                                          </p:stCondLst>
                                        </p:cTn>
                                        <p:tgtEl>
                                          <p:spTgt spid="27"/>
                                        </p:tgtEl>
                                        <p:attrNameLst>
                                          <p:attrName>ppt_y</p:attrName>
                                        </p:attrNameLst>
                                      </p:cBhvr>
                                      <p:tavLst>
                                        <p:tav tm="0">
                                          <p:val>
                                            <p:strVal val="#ppt_y-.2"/>
                                          </p:val>
                                        </p:tav>
                                        <p:tav tm="100000">
                                          <p:val>
                                            <p:strVal val="#ppt_y+.1"/>
                                          </p:val>
                                        </p:tav>
                                      </p:tavLst>
                                    </p:anim>
                                    <p:anim calcmode="lin" valueType="num">
                                      <p:cBhvr>
                                        <p:cTn id="55" dur="500" accel="50000" fill="hold">
                                          <p:stCondLst>
                                            <p:cond delay="500"/>
                                          </p:stCondLst>
                                        </p:cTn>
                                        <p:tgtEl>
                                          <p:spTgt spid="27"/>
                                        </p:tgtEl>
                                        <p:attrNameLst>
                                          <p:attrName>ppt_y</p:attrName>
                                        </p:attrNameLst>
                                      </p:cBhvr>
                                      <p:tavLst>
                                        <p:tav tm="0">
                                          <p:val>
                                            <p:strVal val="#ppt_y+.1"/>
                                          </p:val>
                                        </p:tav>
                                        <p:tav tm="100000">
                                          <p:val>
                                            <p:strVal val="#ppt_y"/>
                                          </p:val>
                                        </p:tav>
                                      </p:tavLst>
                                    </p:anim>
                                    <p:animEffect transition="in" filter="fade">
                                      <p:cBhvr>
                                        <p:cTn id="56" dur="1000" decel="50000">
                                          <p:stCondLst>
                                            <p:cond delay="0"/>
                                          </p:stCondLst>
                                        </p:cTn>
                                        <p:tgtEl>
                                          <p:spTgt spid="27"/>
                                        </p:tgtEl>
                                      </p:cBhvr>
                                    </p:animEffect>
                                  </p:childTnLst>
                                </p:cTn>
                              </p:par>
                              <p:par>
                                <p:cTn id="57" presetID="25" presetClass="entr" presetSubtype="0" fill="hold" grpId="0" nodeType="withEffect">
                                  <p:stCondLst>
                                    <p:cond delay="500"/>
                                  </p:stCondLst>
                                  <p:childTnLst>
                                    <p:set>
                                      <p:cBhvr>
                                        <p:cTn id="58" dur="1" fill="hold">
                                          <p:stCondLst>
                                            <p:cond delay="0"/>
                                          </p:stCondLst>
                                        </p:cTn>
                                        <p:tgtEl>
                                          <p:spTgt spid="30"/>
                                        </p:tgtEl>
                                        <p:attrNameLst>
                                          <p:attrName>style.visibility</p:attrName>
                                        </p:attrNameLst>
                                      </p:cBhvr>
                                      <p:to>
                                        <p:strVal val="visible"/>
                                      </p:to>
                                    </p:set>
                                    <p:anim calcmode="lin" valueType="num">
                                      <p:cBhvr>
                                        <p:cTn id="59" dur="500" decel="50000" fill="hold">
                                          <p:stCondLst>
                                            <p:cond delay="0"/>
                                          </p:stCondLst>
                                        </p:cTn>
                                        <p:tgtEl>
                                          <p:spTgt spid="30"/>
                                        </p:tgtEl>
                                        <p:attrNameLst>
                                          <p:attrName>style.rotation</p:attrName>
                                        </p:attrNameLst>
                                      </p:cBhvr>
                                      <p:tavLst>
                                        <p:tav tm="0">
                                          <p:val>
                                            <p:fltVal val="-90"/>
                                          </p:val>
                                        </p:tav>
                                        <p:tav tm="100000">
                                          <p:val>
                                            <p:fltVal val="0"/>
                                          </p:val>
                                        </p:tav>
                                      </p:tavLst>
                                    </p:anim>
                                    <p:anim calcmode="lin" valueType="num">
                                      <p:cBhvr>
                                        <p:cTn id="60" dur="500" decel="50000" fill="hold">
                                          <p:stCondLst>
                                            <p:cond delay="0"/>
                                          </p:stCondLst>
                                        </p:cTn>
                                        <p:tgtEl>
                                          <p:spTgt spid="30"/>
                                        </p:tgtEl>
                                        <p:attrNameLst>
                                          <p:attrName>ppt_w</p:attrName>
                                        </p:attrNameLst>
                                      </p:cBhvr>
                                      <p:tavLst>
                                        <p:tav tm="0">
                                          <p:val>
                                            <p:strVal val="#ppt_w"/>
                                          </p:val>
                                        </p:tav>
                                        <p:tav tm="100000">
                                          <p:val>
                                            <p:strVal val="#ppt_w*.05"/>
                                          </p:val>
                                        </p:tav>
                                      </p:tavLst>
                                    </p:anim>
                                    <p:anim calcmode="lin" valueType="num">
                                      <p:cBhvr>
                                        <p:cTn id="61" dur="500" accel="50000" fill="hold">
                                          <p:stCondLst>
                                            <p:cond delay="500"/>
                                          </p:stCondLst>
                                        </p:cTn>
                                        <p:tgtEl>
                                          <p:spTgt spid="30"/>
                                        </p:tgtEl>
                                        <p:attrNameLst>
                                          <p:attrName>ppt_w</p:attrName>
                                        </p:attrNameLst>
                                      </p:cBhvr>
                                      <p:tavLst>
                                        <p:tav tm="0">
                                          <p:val>
                                            <p:strVal val="#ppt_w*.05"/>
                                          </p:val>
                                        </p:tav>
                                        <p:tav tm="100000">
                                          <p:val>
                                            <p:strVal val="#ppt_w"/>
                                          </p:val>
                                        </p:tav>
                                      </p:tavLst>
                                    </p:anim>
                                    <p:anim calcmode="lin" valueType="num">
                                      <p:cBhvr>
                                        <p:cTn id="62" dur="1000" fill="hold"/>
                                        <p:tgtEl>
                                          <p:spTgt spid="30"/>
                                        </p:tgtEl>
                                        <p:attrNameLst>
                                          <p:attrName>ppt_h</p:attrName>
                                        </p:attrNameLst>
                                      </p:cBhvr>
                                      <p:tavLst>
                                        <p:tav tm="0">
                                          <p:val>
                                            <p:strVal val="#ppt_h"/>
                                          </p:val>
                                        </p:tav>
                                        <p:tav tm="100000">
                                          <p:val>
                                            <p:strVal val="#ppt_h"/>
                                          </p:val>
                                        </p:tav>
                                      </p:tavLst>
                                    </p:anim>
                                    <p:anim calcmode="lin" valueType="num">
                                      <p:cBhvr>
                                        <p:cTn id="63" dur="500" decel="50000" fill="hold">
                                          <p:stCondLst>
                                            <p:cond delay="0"/>
                                          </p:stCondLst>
                                        </p:cTn>
                                        <p:tgtEl>
                                          <p:spTgt spid="30"/>
                                        </p:tgtEl>
                                        <p:attrNameLst>
                                          <p:attrName>ppt_x</p:attrName>
                                        </p:attrNameLst>
                                      </p:cBhvr>
                                      <p:tavLst>
                                        <p:tav tm="0">
                                          <p:val>
                                            <p:strVal val="#ppt_x+.4"/>
                                          </p:val>
                                        </p:tav>
                                        <p:tav tm="100000">
                                          <p:val>
                                            <p:strVal val="#ppt_x"/>
                                          </p:val>
                                        </p:tav>
                                      </p:tavLst>
                                    </p:anim>
                                    <p:anim calcmode="lin" valueType="num">
                                      <p:cBhvr>
                                        <p:cTn id="64" dur="500" decel="50000" fill="hold">
                                          <p:stCondLst>
                                            <p:cond delay="0"/>
                                          </p:stCondLst>
                                        </p:cTn>
                                        <p:tgtEl>
                                          <p:spTgt spid="30"/>
                                        </p:tgtEl>
                                        <p:attrNameLst>
                                          <p:attrName>ppt_y</p:attrName>
                                        </p:attrNameLst>
                                      </p:cBhvr>
                                      <p:tavLst>
                                        <p:tav tm="0">
                                          <p:val>
                                            <p:strVal val="#ppt_y-.2"/>
                                          </p:val>
                                        </p:tav>
                                        <p:tav tm="100000">
                                          <p:val>
                                            <p:strVal val="#ppt_y+.1"/>
                                          </p:val>
                                        </p:tav>
                                      </p:tavLst>
                                    </p:anim>
                                    <p:anim calcmode="lin" valueType="num">
                                      <p:cBhvr>
                                        <p:cTn id="65" dur="500" accel="50000" fill="hold">
                                          <p:stCondLst>
                                            <p:cond delay="500"/>
                                          </p:stCondLst>
                                        </p:cTn>
                                        <p:tgtEl>
                                          <p:spTgt spid="30"/>
                                        </p:tgtEl>
                                        <p:attrNameLst>
                                          <p:attrName>ppt_y</p:attrName>
                                        </p:attrNameLst>
                                      </p:cBhvr>
                                      <p:tavLst>
                                        <p:tav tm="0">
                                          <p:val>
                                            <p:strVal val="#ppt_y+.1"/>
                                          </p:val>
                                        </p:tav>
                                        <p:tav tm="100000">
                                          <p:val>
                                            <p:strVal val="#ppt_y"/>
                                          </p:val>
                                        </p:tav>
                                      </p:tavLst>
                                    </p:anim>
                                    <p:animEffect transition="in" filter="fade">
                                      <p:cBhvr>
                                        <p:cTn id="66" dur="1000" decel="50000">
                                          <p:stCondLst>
                                            <p:cond delay="0"/>
                                          </p:stCondLst>
                                        </p:cTn>
                                        <p:tgtEl>
                                          <p:spTgt spid="30"/>
                                        </p:tgtEl>
                                      </p:cBhvr>
                                    </p:animEffect>
                                  </p:childTnLst>
                                </p:cTn>
                              </p:par>
                              <p:par>
                                <p:cTn id="67" presetID="25" presetClass="entr" presetSubtype="0" fill="hold" grpId="0" nodeType="withEffect">
                                  <p:stCondLst>
                                    <p:cond delay="750"/>
                                  </p:stCondLst>
                                  <p:childTnLst>
                                    <p:set>
                                      <p:cBhvr>
                                        <p:cTn id="68" dur="1" fill="hold">
                                          <p:stCondLst>
                                            <p:cond delay="0"/>
                                          </p:stCondLst>
                                        </p:cTn>
                                        <p:tgtEl>
                                          <p:spTgt spid="33"/>
                                        </p:tgtEl>
                                        <p:attrNameLst>
                                          <p:attrName>style.visibility</p:attrName>
                                        </p:attrNameLst>
                                      </p:cBhvr>
                                      <p:to>
                                        <p:strVal val="visible"/>
                                      </p:to>
                                    </p:set>
                                    <p:anim calcmode="lin" valueType="num">
                                      <p:cBhvr>
                                        <p:cTn id="69" dur="500" decel="50000" fill="hold">
                                          <p:stCondLst>
                                            <p:cond delay="0"/>
                                          </p:stCondLst>
                                        </p:cTn>
                                        <p:tgtEl>
                                          <p:spTgt spid="33"/>
                                        </p:tgtEl>
                                        <p:attrNameLst>
                                          <p:attrName>style.rotation</p:attrName>
                                        </p:attrNameLst>
                                      </p:cBhvr>
                                      <p:tavLst>
                                        <p:tav tm="0">
                                          <p:val>
                                            <p:fltVal val="-90"/>
                                          </p:val>
                                        </p:tav>
                                        <p:tav tm="100000">
                                          <p:val>
                                            <p:fltVal val="0"/>
                                          </p:val>
                                        </p:tav>
                                      </p:tavLst>
                                    </p:anim>
                                    <p:anim calcmode="lin" valueType="num">
                                      <p:cBhvr>
                                        <p:cTn id="70" dur="500" decel="50000" fill="hold">
                                          <p:stCondLst>
                                            <p:cond delay="0"/>
                                          </p:stCondLst>
                                        </p:cTn>
                                        <p:tgtEl>
                                          <p:spTgt spid="33"/>
                                        </p:tgtEl>
                                        <p:attrNameLst>
                                          <p:attrName>ppt_w</p:attrName>
                                        </p:attrNameLst>
                                      </p:cBhvr>
                                      <p:tavLst>
                                        <p:tav tm="0">
                                          <p:val>
                                            <p:strVal val="#ppt_w"/>
                                          </p:val>
                                        </p:tav>
                                        <p:tav tm="100000">
                                          <p:val>
                                            <p:strVal val="#ppt_w*.05"/>
                                          </p:val>
                                        </p:tav>
                                      </p:tavLst>
                                    </p:anim>
                                    <p:anim calcmode="lin" valueType="num">
                                      <p:cBhvr>
                                        <p:cTn id="71" dur="500" accel="50000" fill="hold">
                                          <p:stCondLst>
                                            <p:cond delay="500"/>
                                          </p:stCondLst>
                                        </p:cTn>
                                        <p:tgtEl>
                                          <p:spTgt spid="33"/>
                                        </p:tgtEl>
                                        <p:attrNameLst>
                                          <p:attrName>ppt_w</p:attrName>
                                        </p:attrNameLst>
                                      </p:cBhvr>
                                      <p:tavLst>
                                        <p:tav tm="0">
                                          <p:val>
                                            <p:strVal val="#ppt_w*.05"/>
                                          </p:val>
                                        </p:tav>
                                        <p:tav tm="100000">
                                          <p:val>
                                            <p:strVal val="#ppt_w"/>
                                          </p:val>
                                        </p:tav>
                                      </p:tavLst>
                                    </p:anim>
                                    <p:anim calcmode="lin" valueType="num">
                                      <p:cBhvr>
                                        <p:cTn id="72" dur="1000" fill="hold"/>
                                        <p:tgtEl>
                                          <p:spTgt spid="33"/>
                                        </p:tgtEl>
                                        <p:attrNameLst>
                                          <p:attrName>ppt_h</p:attrName>
                                        </p:attrNameLst>
                                      </p:cBhvr>
                                      <p:tavLst>
                                        <p:tav tm="0">
                                          <p:val>
                                            <p:strVal val="#ppt_h"/>
                                          </p:val>
                                        </p:tav>
                                        <p:tav tm="100000">
                                          <p:val>
                                            <p:strVal val="#ppt_h"/>
                                          </p:val>
                                        </p:tav>
                                      </p:tavLst>
                                    </p:anim>
                                    <p:anim calcmode="lin" valueType="num">
                                      <p:cBhvr>
                                        <p:cTn id="73" dur="500" decel="50000" fill="hold">
                                          <p:stCondLst>
                                            <p:cond delay="0"/>
                                          </p:stCondLst>
                                        </p:cTn>
                                        <p:tgtEl>
                                          <p:spTgt spid="33"/>
                                        </p:tgtEl>
                                        <p:attrNameLst>
                                          <p:attrName>ppt_x</p:attrName>
                                        </p:attrNameLst>
                                      </p:cBhvr>
                                      <p:tavLst>
                                        <p:tav tm="0">
                                          <p:val>
                                            <p:strVal val="#ppt_x+.4"/>
                                          </p:val>
                                        </p:tav>
                                        <p:tav tm="100000">
                                          <p:val>
                                            <p:strVal val="#ppt_x"/>
                                          </p:val>
                                        </p:tav>
                                      </p:tavLst>
                                    </p:anim>
                                    <p:anim calcmode="lin" valueType="num">
                                      <p:cBhvr>
                                        <p:cTn id="74" dur="500" decel="50000" fill="hold">
                                          <p:stCondLst>
                                            <p:cond delay="0"/>
                                          </p:stCondLst>
                                        </p:cTn>
                                        <p:tgtEl>
                                          <p:spTgt spid="33"/>
                                        </p:tgtEl>
                                        <p:attrNameLst>
                                          <p:attrName>ppt_y</p:attrName>
                                        </p:attrNameLst>
                                      </p:cBhvr>
                                      <p:tavLst>
                                        <p:tav tm="0">
                                          <p:val>
                                            <p:strVal val="#ppt_y-.2"/>
                                          </p:val>
                                        </p:tav>
                                        <p:tav tm="100000">
                                          <p:val>
                                            <p:strVal val="#ppt_y+.1"/>
                                          </p:val>
                                        </p:tav>
                                      </p:tavLst>
                                    </p:anim>
                                    <p:anim calcmode="lin" valueType="num">
                                      <p:cBhvr>
                                        <p:cTn id="75" dur="500" accel="50000" fill="hold">
                                          <p:stCondLst>
                                            <p:cond delay="500"/>
                                          </p:stCondLst>
                                        </p:cTn>
                                        <p:tgtEl>
                                          <p:spTgt spid="33"/>
                                        </p:tgtEl>
                                        <p:attrNameLst>
                                          <p:attrName>ppt_y</p:attrName>
                                        </p:attrNameLst>
                                      </p:cBhvr>
                                      <p:tavLst>
                                        <p:tav tm="0">
                                          <p:val>
                                            <p:strVal val="#ppt_y+.1"/>
                                          </p:val>
                                        </p:tav>
                                        <p:tav tm="100000">
                                          <p:val>
                                            <p:strVal val="#ppt_y"/>
                                          </p:val>
                                        </p:tav>
                                      </p:tavLst>
                                    </p:anim>
                                    <p:animEffect transition="in" filter="fade">
                                      <p:cBhvr>
                                        <p:cTn id="76" dur="1000" decel="50000">
                                          <p:stCondLst>
                                            <p:cond delay="0"/>
                                          </p:stCondLst>
                                        </p:cTn>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5" grpId="0"/>
      <p:bldP spid="27" grpId="0"/>
      <p:bldP spid="30" grpId="0"/>
      <p:bldP spid="33" grpId="0"/>
      <p:bldP spid="38" grpId="0"/>
      <p:bldP spid="3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rot="5400000" flipH="1">
            <a:off x="3459338" y="66263"/>
            <a:ext cx="5246574" cy="5459896"/>
          </a:xfrm>
          <a:prstGeom prst="rect">
            <a:avLst/>
          </a:prstGeom>
        </p:spPr>
      </p:pic>
      <p:sp>
        <p:nvSpPr>
          <p:cNvPr id="4" name="椭圆 3"/>
          <p:cNvSpPr/>
          <p:nvPr/>
        </p:nvSpPr>
        <p:spPr>
          <a:xfrm rot="5400000" flipH="1">
            <a:off x="4648384" y="1481490"/>
            <a:ext cx="2632159" cy="2632159"/>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209389" y="1865187"/>
            <a:ext cx="1550424" cy="1862048"/>
          </a:xfrm>
          <a:prstGeom prst="rect">
            <a:avLst/>
          </a:prstGeom>
          <a:noFill/>
        </p:spPr>
        <p:txBody>
          <a:bodyPr wrap="none" rtlCol="0">
            <a:spAutoFit/>
          </a:bodyPr>
          <a:lstStyle/>
          <a:p>
            <a:r>
              <a:rPr lang="en-US" altLang="zh-CN" sz="11500" b="1" dirty="0" smtClean="0">
                <a:solidFill>
                  <a:srgbClr val="0376E5"/>
                </a:solidFill>
                <a:latin typeface="Agency FB" panose="020B0503020202020204" pitchFamily="34" charset="0"/>
                <a:ea typeface="微软雅黑" panose="020B0503020204020204" pitchFamily="34" charset="-122"/>
              </a:rPr>
              <a:t>04</a:t>
            </a:r>
            <a:endParaRPr lang="zh-CN" altLang="en-US" sz="11500" b="1" dirty="0">
              <a:solidFill>
                <a:srgbClr val="0376E5"/>
              </a:solidFill>
              <a:latin typeface="Agency FB" panose="020B0503020202020204" pitchFamily="34" charset="0"/>
              <a:ea typeface="微软雅黑" panose="020B0503020204020204" pitchFamily="34" charset="-122"/>
            </a:endParaRPr>
          </a:p>
        </p:txBody>
      </p:sp>
      <p:sp>
        <p:nvSpPr>
          <p:cNvPr id="6" name="文本框 5"/>
          <p:cNvSpPr txBox="1"/>
          <p:nvPr/>
        </p:nvSpPr>
        <p:spPr>
          <a:xfrm>
            <a:off x="4137220" y="5203030"/>
            <a:ext cx="3890809" cy="1200329"/>
          </a:xfrm>
          <a:prstGeom prst="rect">
            <a:avLst/>
          </a:prstGeom>
          <a:noFill/>
        </p:spPr>
        <p:txBody>
          <a:bodyPr wrap="none" rtlCol="0">
            <a:spAutoFit/>
          </a:bodyPr>
          <a:lstStyle/>
          <a:p>
            <a:pPr algn="ctr"/>
            <a:r>
              <a:rPr lang="zh-CN" altLang="en-US" sz="7200" b="1" dirty="0">
                <a:solidFill>
                  <a:srgbClr val="1F73E2"/>
                </a:solidFill>
                <a:latin typeface="幼圆" panose="02010509060101010101" pitchFamily="49" charset="-122"/>
                <a:ea typeface="幼圆" panose="02010509060101010101" pitchFamily="49" charset="-122"/>
              </a:rPr>
              <a:t>未来规划</a:t>
            </a:r>
          </a:p>
        </p:txBody>
      </p:sp>
    </p:spTree>
    <p:extLst>
      <p:ext uri="{BB962C8B-B14F-4D97-AF65-F5344CB8AC3E}">
        <p14:creationId xmlns="" xmlns:p14="http://schemas.microsoft.com/office/powerpoint/2010/main" val="1003722519"/>
      </p:ext>
    </p:extLst>
  </p:cSld>
  <p:clrMapOvr>
    <a:masterClrMapping/>
  </p:clrMapOvr>
  <mc:AlternateContent xmlns:mc="http://schemas.openxmlformats.org/markup-compatibility/2006">
    <mc:Choice xmlns=""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750"/>
                                        <p:tgtEl>
                                          <p:spTgt spid="3"/>
                                        </p:tgtEl>
                                      </p:cBhvr>
                                    </p:animEffect>
                                  </p:childTnLst>
                                </p:cTn>
                              </p:par>
                            </p:childTnLst>
                          </p:cTn>
                        </p:par>
                        <p:par>
                          <p:cTn id="8" fill="hold">
                            <p:stCondLst>
                              <p:cond delay="750"/>
                            </p:stCondLst>
                            <p:childTnLst>
                              <p:par>
                                <p:cTn id="9" presetID="21"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1000"/>
                                        <p:tgtEl>
                                          <p:spTgt spid="4"/>
                                        </p:tgtEl>
                                      </p:cBhvr>
                                    </p:animEffect>
                                  </p:childTnLst>
                                </p:cTn>
                              </p:par>
                            </p:childTnLst>
                          </p:cTn>
                        </p:par>
                        <p:par>
                          <p:cTn id="12" fill="hold">
                            <p:stCondLst>
                              <p:cond delay="175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5"/>
                                        </p:tgtEl>
                                        <p:attrNameLst>
                                          <p:attrName>style.visibility</p:attrName>
                                        </p:attrNameLst>
                                      </p:cBhvr>
                                      <p:to>
                                        <p:strVal val="visible"/>
                                      </p:to>
                                    </p:set>
                                    <p:anim by="(-#ppt_w*2)" calcmode="lin" valueType="num">
                                      <p:cBhvr rctx="PPT">
                                        <p:cTn id="15" dur="500" autoRev="1" fill="hold">
                                          <p:stCondLst>
                                            <p:cond delay="0"/>
                                          </p:stCondLst>
                                        </p:cTn>
                                        <p:tgtEl>
                                          <p:spTgt spid="5"/>
                                        </p:tgtEl>
                                        <p:attrNameLst>
                                          <p:attrName>ppt_w</p:attrName>
                                        </p:attrNameLst>
                                      </p:cBhvr>
                                    </p:anim>
                                    <p:anim by="(#ppt_w*0.50)" calcmode="lin" valueType="num">
                                      <p:cBhvr>
                                        <p:cTn id="16" dur="500" decel="50000" autoRev="1" fill="hold">
                                          <p:stCondLst>
                                            <p:cond delay="0"/>
                                          </p:stCondLst>
                                        </p:cTn>
                                        <p:tgtEl>
                                          <p:spTgt spid="5"/>
                                        </p:tgtEl>
                                        <p:attrNameLst>
                                          <p:attrName>ppt_x</p:attrName>
                                        </p:attrNameLst>
                                      </p:cBhvr>
                                    </p:anim>
                                    <p:anim from="(-#ppt_h/2)" to="(#ppt_y)" calcmode="lin" valueType="num">
                                      <p:cBhvr>
                                        <p:cTn id="17" dur="1000" fill="hold">
                                          <p:stCondLst>
                                            <p:cond delay="0"/>
                                          </p:stCondLst>
                                        </p:cTn>
                                        <p:tgtEl>
                                          <p:spTgt spid="5"/>
                                        </p:tgtEl>
                                        <p:attrNameLst>
                                          <p:attrName>ppt_y</p:attrName>
                                        </p:attrNameLst>
                                      </p:cBhvr>
                                    </p:anim>
                                    <p:animRot by="21600000">
                                      <p:cBhvr>
                                        <p:cTn id="18" dur="1000" fill="hold">
                                          <p:stCondLst>
                                            <p:cond delay="0"/>
                                          </p:stCondLst>
                                        </p:cTn>
                                        <p:tgtEl>
                                          <p:spTgt spid="5"/>
                                        </p:tgtEl>
                                        <p:attrNameLst>
                                          <p:attrName>r</p:attrName>
                                        </p:attrNameLst>
                                      </p:cBhvr>
                                    </p:animRot>
                                  </p:childTnLst>
                                </p:cTn>
                              </p:par>
                            </p:childTnLst>
                          </p:cTn>
                        </p:par>
                        <p:par>
                          <p:cTn id="19" fill="hold">
                            <p:stCondLst>
                              <p:cond delay="2850"/>
                            </p:stCondLst>
                            <p:childTnLst>
                              <p:par>
                                <p:cTn id="20" presetID="37"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900" decel="100000" fill="hold"/>
                                        <p:tgtEl>
                                          <p:spTgt spid="6"/>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772738" y="2457911"/>
            <a:ext cx="2161309" cy="983673"/>
            <a:chOff x="2772738" y="2416967"/>
            <a:chExt cx="2161309" cy="983673"/>
          </a:xfrm>
        </p:grpSpPr>
        <p:sp>
          <p:nvSpPr>
            <p:cNvPr id="11" name="圆角矩形 10"/>
            <p:cNvSpPr/>
            <p:nvPr/>
          </p:nvSpPr>
          <p:spPr>
            <a:xfrm>
              <a:off x="2772738" y="2416967"/>
              <a:ext cx="2161309" cy="983673"/>
            </a:xfrm>
            <a:prstGeom prst="roundRect">
              <a:avLst>
                <a:gd name="adj" fmla="val 50000"/>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 name="直接连接符 11"/>
            <p:cNvCxnSpPr/>
            <p:nvPr/>
          </p:nvCxnSpPr>
          <p:spPr>
            <a:xfrm rot="5400000">
              <a:off x="2779868" y="2894948"/>
              <a:ext cx="720000" cy="0"/>
            </a:xfrm>
            <a:prstGeom prst="line">
              <a:avLst/>
            </a:prstGeom>
            <a:ln w="50800">
              <a:solidFill>
                <a:srgbClr val="F6F7F4"/>
              </a:solidFill>
            </a:ln>
            <a:effectLst/>
          </p:spPr>
          <p:style>
            <a:lnRef idx="1">
              <a:schemeClr val="accent1"/>
            </a:lnRef>
            <a:fillRef idx="0">
              <a:schemeClr val="accent1"/>
            </a:fillRef>
            <a:effectRef idx="0">
              <a:schemeClr val="accent1"/>
            </a:effectRef>
            <a:fontRef idx="minor">
              <a:schemeClr val="tx1"/>
            </a:fontRef>
          </p:style>
        </p:cxnSp>
        <p:sp>
          <p:nvSpPr>
            <p:cNvPr id="13" name="Rectangle 42"/>
            <p:cNvSpPr/>
            <p:nvPr/>
          </p:nvSpPr>
          <p:spPr>
            <a:xfrm>
              <a:off x="3307866" y="2703398"/>
              <a:ext cx="1458184" cy="563151"/>
            </a:xfrm>
            <a:prstGeom prst="rect">
              <a:avLst/>
            </a:prstGeom>
            <a:noFill/>
            <a:ln w="12700" cap="flat" cmpd="sng" algn="ctr">
              <a:noFill/>
              <a:prstDash val="solid"/>
            </a:ln>
            <a:effectLst/>
          </p:spPr>
          <p:txBody>
            <a:bodyPr lIns="91440" tIns="0" rIns="91440" bIns="0" rtlCol="0" anchor="t"/>
            <a:lstStyle/>
            <a:p>
              <a:pPr defTabSz="1218804">
                <a:defRPr/>
              </a:pPr>
              <a:r>
                <a:rPr lang="zh-CN" altLang="en-US" sz="2400" kern="0" dirty="0">
                  <a:solidFill>
                    <a:schemeClr val="bg1"/>
                  </a:solidFill>
                  <a:latin typeface="微软雅黑" panose="020B0503020204020204" pitchFamily="34" charset="-122"/>
                  <a:ea typeface="微软雅黑" panose="020B0503020204020204" pitchFamily="34" charset="-122"/>
                </a:rPr>
                <a:t>输入标题</a:t>
              </a:r>
            </a:p>
          </p:txBody>
        </p:sp>
      </p:grpSp>
      <p:grpSp>
        <p:nvGrpSpPr>
          <p:cNvPr id="14" name="组合 13"/>
          <p:cNvGrpSpPr/>
          <p:nvPr/>
        </p:nvGrpSpPr>
        <p:grpSpPr>
          <a:xfrm>
            <a:off x="2205567" y="3538566"/>
            <a:ext cx="3295652" cy="983673"/>
            <a:chOff x="2205567" y="3497622"/>
            <a:chExt cx="3295652" cy="983673"/>
          </a:xfrm>
        </p:grpSpPr>
        <p:sp>
          <p:nvSpPr>
            <p:cNvPr id="15" name="圆角矩形 14"/>
            <p:cNvSpPr/>
            <p:nvPr/>
          </p:nvSpPr>
          <p:spPr>
            <a:xfrm>
              <a:off x="2205567" y="3497622"/>
              <a:ext cx="3295652" cy="983673"/>
            </a:xfrm>
            <a:prstGeom prst="roundRect">
              <a:avLst>
                <a:gd name="adj" fmla="val 50000"/>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p:nvCxnSpPr>
          <p:spPr>
            <a:xfrm rot="5400000">
              <a:off x="3333186" y="3989458"/>
              <a:ext cx="720000" cy="0"/>
            </a:xfrm>
            <a:prstGeom prst="line">
              <a:avLst/>
            </a:prstGeom>
            <a:ln w="50800">
              <a:solidFill>
                <a:srgbClr val="F6F7F4"/>
              </a:solidFill>
            </a:ln>
            <a:effectLst/>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nvCxnSpPr>
          <p:spPr>
            <a:xfrm>
              <a:off x="2775845" y="3975602"/>
              <a:ext cx="792000" cy="0"/>
            </a:xfrm>
            <a:prstGeom prst="straightConnector1">
              <a:avLst/>
            </a:prstGeom>
            <a:ln>
              <a:solidFill>
                <a:srgbClr val="F6F7F4"/>
              </a:solidFill>
              <a:prstDash val="sysDash"/>
              <a:headEnd type="triangle"/>
              <a:tailEnd type="triangle"/>
            </a:ln>
            <a:effectLst/>
          </p:spPr>
          <p:style>
            <a:lnRef idx="1">
              <a:schemeClr val="accent1"/>
            </a:lnRef>
            <a:fillRef idx="0">
              <a:schemeClr val="accent1"/>
            </a:fillRef>
            <a:effectRef idx="0">
              <a:schemeClr val="accent1"/>
            </a:effectRef>
            <a:fontRef idx="minor">
              <a:schemeClr val="tx1"/>
            </a:fontRef>
          </p:style>
        </p:cxnSp>
        <p:sp>
          <p:nvSpPr>
            <p:cNvPr id="18" name="Rectangle 42"/>
            <p:cNvSpPr/>
            <p:nvPr/>
          </p:nvSpPr>
          <p:spPr>
            <a:xfrm>
              <a:off x="2205567" y="3707882"/>
              <a:ext cx="606976" cy="563151"/>
            </a:xfrm>
            <a:prstGeom prst="rect">
              <a:avLst/>
            </a:prstGeom>
            <a:noFill/>
            <a:ln w="12700" cap="flat" cmpd="sng" algn="ctr">
              <a:noFill/>
              <a:prstDash val="solid"/>
            </a:ln>
            <a:effectLst/>
          </p:spPr>
          <p:txBody>
            <a:bodyPr lIns="91440" tIns="0" rIns="91440" bIns="0" rtlCol="0" anchor="t"/>
            <a:lstStyle/>
            <a:p>
              <a:pPr algn="r"/>
              <a:r>
                <a:rPr lang="en-US" altLang="zh-CN" sz="3200" b="1" dirty="0" smtClean="0">
                  <a:solidFill>
                    <a:schemeClr val="bg1"/>
                  </a:solidFill>
                  <a:latin typeface="Arial" panose="020B0604020202020204" pitchFamily="34" charset="0"/>
                  <a:cs typeface="Arial" panose="020B0604020202020204" pitchFamily="34" charset="0"/>
                </a:rPr>
                <a:t>A</a:t>
              </a:r>
              <a:endParaRPr lang="zh-CN" altLang="en-US" sz="3200" b="1" dirty="0">
                <a:solidFill>
                  <a:schemeClr val="bg1"/>
                </a:solidFill>
                <a:latin typeface="Arial" panose="020B0604020202020204" pitchFamily="34" charset="0"/>
                <a:cs typeface="Arial" panose="020B0604020202020204" pitchFamily="34" charset="0"/>
              </a:endParaRPr>
            </a:p>
          </p:txBody>
        </p:sp>
        <p:sp>
          <p:nvSpPr>
            <p:cNvPr id="19" name="Rectangle 42"/>
            <p:cNvSpPr/>
            <p:nvPr/>
          </p:nvSpPr>
          <p:spPr>
            <a:xfrm>
              <a:off x="3818528" y="3784080"/>
              <a:ext cx="1458184" cy="563151"/>
            </a:xfrm>
            <a:prstGeom prst="rect">
              <a:avLst/>
            </a:prstGeom>
            <a:noFill/>
            <a:ln w="12700" cap="flat" cmpd="sng" algn="ctr">
              <a:noFill/>
              <a:prstDash val="solid"/>
            </a:ln>
            <a:effectLst/>
          </p:spPr>
          <p:txBody>
            <a:bodyPr lIns="91440" tIns="0" rIns="91440" bIns="0" rtlCol="0" anchor="t"/>
            <a:lstStyle/>
            <a:p>
              <a:pPr defTabSz="1218804">
                <a:defRPr/>
              </a:pPr>
              <a:r>
                <a:rPr lang="zh-CN" altLang="en-US" sz="2400" kern="0" dirty="0">
                  <a:solidFill>
                    <a:schemeClr val="bg1"/>
                  </a:solidFill>
                  <a:latin typeface="微软雅黑" panose="020B0503020204020204" pitchFamily="34" charset="-122"/>
                  <a:ea typeface="微软雅黑" panose="020B0503020204020204" pitchFamily="34" charset="-122"/>
                </a:rPr>
                <a:t>输入标题</a:t>
              </a:r>
            </a:p>
          </p:txBody>
        </p:sp>
      </p:grpSp>
      <p:grpSp>
        <p:nvGrpSpPr>
          <p:cNvPr id="20" name="组合 19"/>
          <p:cNvGrpSpPr/>
          <p:nvPr/>
        </p:nvGrpSpPr>
        <p:grpSpPr>
          <a:xfrm>
            <a:off x="1636666" y="4619221"/>
            <a:ext cx="4433455" cy="983673"/>
            <a:chOff x="1636666" y="4578277"/>
            <a:chExt cx="4433455" cy="983673"/>
          </a:xfrm>
        </p:grpSpPr>
        <p:sp>
          <p:nvSpPr>
            <p:cNvPr id="21" name="圆角矩形 20"/>
            <p:cNvSpPr/>
            <p:nvPr/>
          </p:nvSpPr>
          <p:spPr>
            <a:xfrm>
              <a:off x="1636666" y="4578277"/>
              <a:ext cx="4433455" cy="983673"/>
            </a:xfrm>
            <a:prstGeom prst="roundRect">
              <a:avLst>
                <a:gd name="adj" fmla="val 50000"/>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p:cNvCxnSpPr/>
            <p:nvPr/>
          </p:nvCxnSpPr>
          <p:spPr>
            <a:xfrm rot="5400000">
              <a:off x="3902099" y="5056258"/>
              <a:ext cx="720000" cy="0"/>
            </a:xfrm>
            <a:prstGeom prst="line">
              <a:avLst/>
            </a:prstGeom>
            <a:ln w="50800">
              <a:solidFill>
                <a:srgbClr val="F6F7F4"/>
              </a:solidFill>
            </a:ln>
            <a:effectLst/>
          </p:spPr>
          <p:style>
            <a:lnRef idx="1">
              <a:schemeClr val="accent1"/>
            </a:lnRef>
            <a:fillRef idx="0">
              <a:schemeClr val="accent1"/>
            </a:fillRef>
            <a:effectRef idx="0">
              <a:schemeClr val="accent1"/>
            </a:effectRef>
            <a:fontRef idx="minor">
              <a:schemeClr val="tx1"/>
            </a:fontRef>
          </p:style>
        </p:cxnSp>
        <p:sp>
          <p:nvSpPr>
            <p:cNvPr id="23" name="Rectangle 42"/>
            <p:cNvSpPr/>
            <p:nvPr/>
          </p:nvSpPr>
          <p:spPr>
            <a:xfrm>
              <a:off x="1636666" y="4788537"/>
              <a:ext cx="606976" cy="563151"/>
            </a:xfrm>
            <a:prstGeom prst="rect">
              <a:avLst/>
            </a:prstGeom>
            <a:noFill/>
            <a:ln w="12700" cap="flat" cmpd="sng" algn="ctr">
              <a:noFill/>
              <a:prstDash val="solid"/>
            </a:ln>
            <a:effectLst/>
          </p:spPr>
          <p:txBody>
            <a:bodyPr lIns="91440" tIns="0" rIns="91440" bIns="0" rtlCol="0" anchor="t"/>
            <a:lstStyle/>
            <a:p>
              <a:pPr algn="r"/>
              <a:r>
                <a:rPr lang="en-US" altLang="zh-CN" sz="3200" b="1" dirty="0" smtClean="0">
                  <a:solidFill>
                    <a:schemeClr val="bg1"/>
                  </a:solidFill>
                  <a:latin typeface="Arial" panose="020B0604020202020204" pitchFamily="34" charset="0"/>
                  <a:cs typeface="Arial" panose="020B0604020202020204" pitchFamily="34" charset="0"/>
                </a:rPr>
                <a:t>B</a:t>
              </a:r>
              <a:endParaRPr lang="zh-CN" altLang="en-US" sz="3200" b="1" dirty="0">
                <a:solidFill>
                  <a:schemeClr val="bg1"/>
                </a:solidFill>
                <a:latin typeface="Arial" panose="020B0604020202020204" pitchFamily="34" charset="0"/>
                <a:cs typeface="Arial" panose="020B0604020202020204" pitchFamily="34" charset="0"/>
              </a:endParaRPr>
            </a:p>
          </p:txBody>
        </p:sp>
        <p:cxnSp>
          <p:nvCxnSpPr>
            <p:cNvPr id="24" name="直接箭头连接符 23"/>
            <p:cNvCxnSpPr/>
            <p:nvPr/>
          </p:nvCxnSpPr>
          <p:spPr>
            <a:xfrm>
              <a:off x="2243642" y="5042402"/>
              <a:ext cx="1872000" cy="0"/>
            </a:xfrm>
            <a:prstGeom prst="straightConnector1">
              <a:avLst/>
            </a:prstGeom>
            <a:ln>
              <a:solidFill>
                <a:srgbClr val="F6F7F4"/>
              </a:solidFill>
              <a:prstDash val="sysDash"/>
              <a:headEnd type="triangle"/>
              <a:tailEnd type="triangle"/>
            </a:ln>
            <a:effectLst/>
          </p:spPr>
          <p:style>
            <a:lnRef idx="1">
              <a:schemeClr val="accent1"/>
            </a:lnRef>
            <a:fillRef idx="0">
              <a:schemeClr val="accent1"/>
            </a:fillRef>
            <a:effectRef idx="0">
              <a:schemeClr val="accent1"/>
            </a:effectRef>
            <a:fontRef idx="minor">
              <a:schemeClr val="tx1"/>
            </a:fontRef>
          </p:style>
        </p:cxnSp>
        <p:sp>
          <p:nvSpPr>
            <p:cNvPr id="25" name="Rectangle 42"/>
            <p:cNvSpPr/>
            <p:nvPr/>
          </p:nvSpPr>
          <p:spPr>
            <a:xfrm>
              <a:off x="4438537" y="4850144"/>
              <a:ext cx="1458184" cy="563151"/>
            </a:xfrm>
            <a:prstGeom prst="rect">
              <a:avLst/>
            </a:prstGeom>
            <a:noFill/>
            <a:ln w="12700" cap="flat" cmpd="sng" algn="ctr">
              <a:noFill/>
              <a:prstDash val="solid"/>
            </a:ln>
            <a:effectLst/>
          </p:spPr>
          <p:txBody>
            <a:bodyPr lIns="91440" tIns="0" rIns="91440" bIns="0" rtlCol="0" anchor="t"/>
            <a:lstStyle/>
            <a:p>
              <a:pPr defTabSz="1218804">
                <a:defRPr/>
              </a:pPr>
              <a:r>
                <a:rPr lang="zh-CN" altLang="en-US" sz="2400" kern="0" dirty="0">
                  <a:solidFill>
                    <a:schemeClr val="bg1"/>
                  </a:solidFill>
                  <a:latin typeface="微软雅黑" panose="020B0503020204020204" pitchFamily="34" charset="-122"/>
                  <a:ea typeface="微软雅黑" panose="020B0503020204020204" pitchFamily="34" charset="-122"/>
                </a:rPr>
                <a:t>输入标题</a:t>
              </a:r>
            </a:p>
          </p:txBody>
        </p:sp>
      </p:grpSp>
      <p:grpSp>
        <p:nvGrpSpPr>
          <p:cNvPr id="26" name="组合 25"/>
          <p:cNvGrpSpPr/>
          <p:nvPr/>
        </p:nvGrpSpPr>
        <p:grpSpPr>
          <a:xfrm>
            <a:off x="1079025" y="5699876"/>
            <a:ext cx="5555672" cy="983673"/>
            <a:chOff x="1079025" y="5658932"/>
            <a:chExt cx="5555672" cy="983673"/>
          </a:xfrm>
        </p:grpSpPr>
        <p:sp>
          <p:nvSpPr>
            <p:cNvPr id="27" name="圆角矩形 26"/>
            <p:cNvSpPr/>
            <p:nvPr/>
          </p:nvSpPr>
          <p:spPr>
            <a:xfrm>
              <a:off x="1079025" y="5658932"/>
              <a:ext cx="5555672" cy="983673"/>
            </a:xfrm>
            <a:prstGeom prst="roundRect">
              <a:avLst>
                <a:gd name="adj" fmla="val 50000"/>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8" name="直接连接符 27"/>
            <p:cNvCxnSpPr/>
            <p:nvPr/>
          </p:nvCxnSpPr>
          <p:spPr>
            <a:xfrm rot="5400000">
              <a:off x="4473594" y="6150768"/>
              <a:ext cx="720000" cy="0"/>
            </a:xfrm>
            <a:prstGeom prst="line">
              <a:avLst/>
            </a:prstGeom>
            <a:ln w="50800">
              <a:solidFill>
                <a:srgbClr val="F6F7F4"/>
              </a:solidFill>
            </a:ln>
            <a:effectLst/>
          </p:spPr>
          <p:style>
            <a:lnRef idx="1">
              <a:schemeClr val="accent1"/>
            </a:lnRef>
            <a:fillRef idx="0">
              <a:schemeClr val="accent1"/>
            </a:fillRef>
            <a:effectRef idx="0">
              <a:schemeClr val="accent1"/>
            </a:effectRef>
            <a:fontRef idx="minor">
              <a:schemeClr val="tx1"/>
            </a:fontRef>
          </p:style>
        </p:cxnSp>
        <p:sp>
          <p:nvSpPr>
            <p:cNvPr id="29" name="Rectangle 42"/>
            <p:cNvSpPr/>
            <p:nvPr/>
          </p:nvSpPr>
          <p:spPr>
            <a:xfrm>
              <a:off x="1093714" y="5869194"/>
              <a:ext cx="606976" cy="563151"/>
            </a:xfrm>
            <a:prstGeom prst="rect">
              <a:avLst/>
            </a:prstGeom>
            <a:noFill/>
            <a:ln w="12700" cap="flat" cmpd="sng" algn="ctr">
              <a:noFill/>
              <a:prstDash val="solid"/>
            </a:ln>
            <a:effectLst/>
          </p:spPr>
          <p:txBody>
            <a:bodyPr lIns="91440" tIns="0" rIns="91440" bIns="0" rtlCol="0" anchor="t"/>
            <a:lstStyle/>
            <a:p>
              <a:pPr algn="r"/>
              <a:r>
                <a:rPr lang="en-US" altLang="zh-CN" sz="3200" b="1" dirty="0" smtClean="0">
                  <a:solidFill>
                    <a:schemeClr val="bg1"/>
                  </a:solidFill>
                  <a:latin typeface="Arial" panose="020B0604020202020204" pitchFamily="34" charset="0"/>
                  <a:cs typeface="Arial" panose="020B0604020202020204" pitchFamily="34" charset="0"/>
                </a:rPr>
                <a:t>C</a:t>
              </a:r>
              <a:endParaRPr lang="zh-CN" altLang="en-US" sz="3200" b="1" dirty="0">
                <a:solidFill>
                  <a:schemeClr val="bg1"/>
                </a:solidFill>
                <a:latin typeface="Arial" panose="020B0604020202020204" pitchFamily="34" charset="0"/>
                <a:cs typeface="Arial" panose="020B0604020202020204" pitchFamily="34" charset="0"/>
              </a:endParaRPr>
            </a:p>
          </p:txBody>
        </p:sp>
        <p:cxnSp>
          <p:nvCxnSpPr>
            <p:cNvPr id="30" name="直接箭头连接符 29"/>
            <p:cNvCxnSpPr/>
            <p:nvPr/>
          </p:nvCxnSpPr>
          <p:spPr>
            <a:xfrm>
              <a:off x="1695845" y="6129983"/>
              <a:ext cx="3024000" cy="0"/>
            </a:xfrm>
            <a:prstGeom prst="straightConnector1">
              <a:avLst/>
            </a:prstGeom>
            <a:ln>
              <a:solidFill>
                <a:srgbClr val="F6F7F4"/>
              </a:solidFill>
              <a:prstDash val="sysDash"/>
              <a:headEnd type="triangle"/>
              <a:tailEnd type="triangle"/>
            </a:ln>
            <a:effectLst/>
          </p:spPr>
          <p:style>
            <a:lnRef idx="1">
              <a:schemeClr val="accent1"/>
            </a:lnRef>
            <a:fillRef idx="0">
              <a:schemeClr val="accent1"/>
            </a:fillRef>
            <a:effectRef idx="0">
              <a:schemeClr val="accent1"/>
            </a:effectRef>
            <a:fontRef idx="minor">
              <a:schemeClr val="tx1"/>
            </a:fontRef>
          </p:style>
        </p:cxnSp>
        <p:sp>
          <p:nvSpPr>
            <p:cNvPr id="31" name="Rectangle 42"/>
            <p:cNvSpPr/>
            <p:nvPr/>
          </p:nvSpPr>
          <p:spPr>
            <a:xfrm>
              <a:off x="5019144" y="5970445"/>
              <a:ext cx="1458184" cy="563151"/>
            </a:xfrm>
            <a:prstGeom prst="rect">
              <a:avLst/>
            </a:prstGeom>
            <a:noFill/>
            <a:ln w="12700" cap="flat" cmpd="sng" algn="ctr">
              <a:noFill/>
              <a:prstDash val="solid"/>
            </a:ln>
            <a:effectLst/>
          </p:spPr>
          <p:txBody>
            <a:bodyPr lIns="91440" tIns="0" rIns="91440" bIns="0" rtlCol="0" anchor="t"/>
            <a:lstStyle/>
            <a:p>
              <a:pPr defTabSz="1218804">
                <a:defRPr/>
              </a:pPr>
              <a:r>
                <a:rPr lang="zh-CN" altLang="en-US" sz="2400" kern="0" dirty="0">
                  <a:solidFill>
                    <a:schemeClr val="bg1"/>
                  </a:solidFill>
                  <a:latin typeface="微软雅黑" panose="020B0503020204020204" pitchFamily="34" charset="-122"/>
                  <a:ea typeface="微软雅黑" panose="020B0503020204020204" pitchFamily="34" charset="-122"/>
                </a:rPr>
                <a:t>输入标题</a:t>
              </a:r>
            </a:p>
          </p:txBody>
        </p:sp>
      </p:grpSp>
      <p:grpSp>
        <p:nvGrpSpPr>
          <p:cNvPr id="32" name="组合 31"/>
          <p:cNvGrpSpPr/>
          <p:nvPr/>
        </p:nvGrpSpPr>
        <p:grpSpPr>
          <a:xfrm>
            <a:off x="3375410" y="1404965"/>
            <a:ext cx="3697483" cy="955964"/>
            <a:chOff x="3375410" y="1364021"/>
            <a:chExt cx="3697483" cy="955964"/>
          </a:xfrm>
        </p:grpSpPr>
        <p:sp>
          <p:nvSpPr>
            <p:cNvPr id="33" name="椭圆 32"/>
            <p:cNvSpPr/>
            <p:nvPr/>
          </p:nvSpPr>
          <p:spPr>
            <a:xfrm>
              <a:off x="3375410" y="1364021"/>
              <a:ext cx="955964" cy="955964"/>
            </a:xfrm>
            <a:prstGeom prst="ellipse">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Freeform 48"/>
            <p:cNvSpPr>
              <a:spLocks noEditPoints="1"/>
            </p:cNvSpPr>
            <p:nvPr/>
          </p:nvSpPr>
          <p:spPr bwMode="auto">
            <a:xfrm>
              <a:off x="3640369" y="1585625"/>
              <a:ext cx="447563" cy="428407"/>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6F7F4"/>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cxnSp>
          <p:nvCxnSpPr>
            <p:cNvPr id="35" name="直接箭头连接符 34"/>
            <p:cNvCxnSpPr/>
            <p:nvPr/>
          </p:nvCxnSpPr>
          <p:spPr>
            <a:xfrm>
              <a:off x="4456050" y="1800435"/>
              <a:ext cx="792000" cy="0"/>
            </a:xfrm>
            <a:prstGeom prst="straightConnector1">
              <a:avLst/>
            </a:prstGeom>
            <a:ln>
              <a:solidFill>
                <a:srgbClr val="1F73E2"/>
              </a:solidFill>
              <a:prstDash val="sysDash"/>
              <a:headEnd type="triangle"/>
              <a:tailEnd type="triangle"/>
            </a:ln>
            <a:effectLst/>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rot="5400000">
              <a:off x="5067125" y="1862761"/>
              <a:ext cx="720000" cy="0"/>
            </a:xfrm>
            <a:prstGeom prst="line">
              <a:avLst/>
            </a:prstGeom>
            <a:ln w="50800">
              <a:solidFill>
                <a:srgbClr val="1F73E2"/>
              </a:solidFill>
            </a:ln>
            <a:effectLst/>
          </p:spPr>
          <p:style>
            <a:lnRef idx="1">
              <a:schemeClr val="accent1"/>
            </a:lnRef>
            <a:fillRef idx="0">
              <a:schemeClr val="accent1"/>
            </a:fillRef>
            <a:effectRef idx="0">
              <a:schemeClr val="accent1"/>
            </a:effectRef>
            <a:fontRef idx="minor">
              <a:schemeClr val="tx1"/>
            </a:fontRef>
          </p:style>
        </p:cxnSp>
        <p:sp>
          <p:nvSpPr>
            <p:cNvPr id="37" name="Rectangle 42"/>
            <p:cNvSpPr/>
            <p:nvPr/>
          </p:nvSpPr>
          <p:spPr>
            <a:xfrm>
              <a:off x="5614709" y="1617361"/>
              <a:ext cx="1458184" cy="563151"/>
            </a:xfrm>
            <a:prstGeom prst="rect">
              <a:avLst/>
            </a:prstGeom>
            <a:noFill/>
            <a:ln w="12700" cap="flat" cmpd="sng" algn="ctr">
              <a:noFill/>
              <a:prstDash val="solid"/>
            </a:ln>
            <a:effectLst/>
          </p:spPr>
          <p:txBody>
            <a:bodyPr lIns="91440" tIns="0" rIns="91440" bIns="0" rtlCol="0" anchor="t"/>
            <a:lstStyle/>
            <a:p>
              <a:pPr defTabSz="1218804">
                <a:defRPr/>
              </a:pPr>
              <a:r>
                <a:rPr lang="zh-CN" altLang="en-US" sz="2400" kern="0" dirty="0">
                  <a:solidFill>
                    <a:srgbClr val="1F73E2"/>
                  </a:solidFill>
                  <a:latin typeface="微软雅黑" panose="020B0503020204020204" pitchFamily="34" charset="-122"/>
                  <a:ea typeface="微软雅黑" panose="020B0503020204020204" pitchFamily="34" charset="-122"/>
                </a:rPr>
                <a:t>输入标题</a:t>
              </a:r>
            </a:p>
          </p:txBody>
        </p:sp>
      </p:grpSp>
      <p:sp>
        <p:nvSpPr>
          <p:cNvPr id="38" name="TextBox 19"/>
          <p:cNvSpPr txBox="1"/>
          <p:nvPr/>
        </p:nvSpPr>
        <p:spPr bwMode="auto">
          <a:xfrm>
            <a:off x="5287549" y="2515251"/>
            <a:ext cx="4149756" cy="738664"/>
          </a:xfrm>
          <a:prstGeom prst="rect">
            <a:avLst/>
          </a:prstGeom>
          <a:noFill/>
        </p:spPr>
        <p:txBody>
          <a:bodyPr wrap="square">
            <a:spAutoFit/>
          </a:bodyPr>
          <a:lstStyle/>
          <a:p>
            <a:pPr>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简</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9" name="TextBox 19"/>
          <p:cNvSpPr txBox="1"/>
          <p:nvPr/>
        </p:nvSpPr>
        <p:spPr bwMode="auto">
          <a:xfrm>
            <a:off x="5868156" y="3637892"/>
            <a:ext cx="4149756" cy="738664"/>
          </a:xfrm>
          <a:prstGeom prst="rect">
            <a:avLst/>
          </a:prstGeom>
          <a:noFill/>
        </p:spPr>
        <p:txBody>
          <a:bodyPr wrap="square">
            <a:spAutoFit/>
          </a:bodyPr>
          <a:lstStyle/>
          <a:p>
            <a:pPr>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简</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 name="TextBox 19"/>
          <p:cNvSpPr txBox="1"/>
          <p:nvPr/>
        </p:nvSpPr>
        <p:spPr bwMode="auto">
          <a:xfrm>
            <a:off x="6466754" y="4656725"/>
            <a:ext cx="4149756" cy="738664"/>
          </a:xfrm>
          <a:prstGeom prst="rect">
            <a:avLst/>
          </a:prstGeom>
          <a:noFill/>
        </p:spPr>
        <p:txBody>
          <a:bodyPr wrap="square">
            <a:spAutoFit/>
          </a:bodyPr>
          <a:lstStyle/>
          <a:p>
            <a:pPr>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简</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TextBox 19"/>
          <p:cNvSpPr txBox="1"/>
          <p:nvPr/>
        </p:nvSpPr>
        <p:spPr bwMode="auto">
          <a:xfrm>
            <a:off x="7192813" y="5808055"/>
            <a:ext cx="4149756" cy="738664"/>
          </a:xfrm>
          <a:prstGeom prst="rect">
            <a:avLst/>
          </a:prstGeom>
          <a:noFill/>
        </p:spPr>
        <p:txBody>
          <a:bodyPr wrap="square">
            <a:spAutoFit/>
          </a:bodyPr>
          <a:lstStyle/>
          <a:p>
            <a:pPr>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这里输入简单的文字概述这里输入简单文字概述简单的文字概述这里输入简单的文字概述这里输入</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简</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2725887605"/>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900" decel="100000" fill="hold"/>
                                        <p:tgtEl>
                                          <p:spTgt spid="3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900" decel="100000" fill="hold"/>
                                        <p:tgtEl>
                                          <p:spTgt spid="10"/>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900" decel="100000" fill="hold"/>
                                        <p:tgtEl>
                                          <p:spTgt spid="14"/>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1000"/>
                                        <p:tgtEl>
                                          <p:spTgt spid="20"/>
                                        </p:tgtEl>
                                      </p:cBhvr>
                                    </p:animEffect>
                                    <p:anim calcmode="lin" valueType="num">
                                      <p:cBhvr>
                                        <p:cTn id="26" dur="1000" fill="hold"/>
                                        <p:tgtEl>
                                          <p:spTgt spid="20"/>
                                        </p:tgtEl>
                                        <p:attrNameLst>
                                          <p:attrName>ppt_x</p:attrName>
                                        </p:attrNameLst>
                                      </p:cBhvr>
                                      <p:tavLst>
                                        <p:tav tm="0">
                                          <p:val>
                                            <p:strVal val="#ppt_x"/>
                                          </p:val>
                                        </p:tav>
                                        <p:tav tm="100000">
                                          <p:val>
                                            <p:strVal val="#ppt_x"/>
                                          </p:val>
                                        </p:tav>
                                      </p:tavLst>
                                    </p:anim>
                                    <p:anim calcmode="lin" valueType="num">
                                      <p:cBhvr>
                                        <p:cTn id="27" dur="900" decel="100000" fill="hold"/>
                                        <p:tgtEl>
                                          <p:spTgt spid="20"/>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1000"/>
                                        <p:tgtEl>
                                          <p:spTgt spid="26"/>
                                        </p:tgtEl>
                                      </p:cBhvr>
                                    </p:animEffect>
                                    <p:anim calcmode="lin" valueType="num">
                                      <p:cBhvr>
                                        <p:cTn id="32" dur="1000" fill="hold"/>
                                        <p:tgtEl>
                                          <p:spTgt spid="26"/>
                                        </p:tgtEl>
                                        <p:attrNameLst>
                                          <p:attrName>ppt_x</p:attrName>
                                        </p:attrNameLst>
                                      </p:cBhvr>
                                      <p:tavLst>
                                        <p:tav tm="0">
                                          <p:val>
                                            <p:strVal val="#ppt_x"/>
                                          </p:val>
                                        </p:tav>
                                        <p:tav tm="100000">
                                          <p:val>
                                            <p:strVal val="#ppt_x"/>
                                          </p:val>
                                        </p:tav>
                                      </p:tavLst>
                                    </p:anim>
                                    <p:anim calcmode="lin" valueType="num">
                                      <p:cBhvr>
                                        <p:cTn id="33" dur="900" decel="100000" fill="hold"/>
                                        <p:tgtEl>
                                          <p:spTgt spid="26"/>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childTnLst>
                          </p:cTn>
                        </p:par>
                        <p:par>
                          <p:cTn id="35" fill="hold">
                            <p:stCondLst>
                              <p:cond delay="2000"/>
                            </p:stCondLst>
                            <p:childTnLst>
                              <p:par>
                                <p:cTn id="36" presetID="22" presetClass="entr" presetSubtype="8"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wipe(left)">
                                      <p:cBhvr>
                                        <p:cTn id="38" dur="500"/>
                                        <p:tgtEl>
                                          <p:spTgt spid="38"/>
                                        </p:tgtEl>
                                      </p:cBhvr>
                                    </p:animEffect>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wipe(left)">
                                      <p:cBhvr>
                                        <p:cTn id="42" dur="500"/>
                                        <p:tgtEl>
                                          <p:spTgt spid="39"/>
                                        </p:tgtEl>
                                      </p:cBhvr>
                                    </p:animEffect>
                                  </p:childTnLst>
                                </p:cTn>
                              </p:par>
                            </p:childTnLst>
                          </p:cTn>
                        </p:par>
                        <p:par>
                          <p:cTn id="43" fill="hold">
                            <p:stCondLst>
                              <p:cond delay="3000"/>
                            </p:stCondLst>
                            <p:childTnLst>
                              <p:par>
                                <p:cTn id="44" presetID="22" presetClass="entr" presetSubtype="8" fill="hold" grpId="0" nodeType="after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wipe(left)">
                                      <p:cBhvr>
                                        <p:cTn id="46" dur="500"/>
                                        <p:tgtEl>
                                          <p:spTgt spid="40"/>
                                        </p:tgtEl>
                                      </p:cBhvr>
                                    </p:animEffect>
                                  </p:childTnLst>
                                </p:cTn>
                              </p:par>
                            </p:childTnLst>
                          </p:cTn>
                        </p:par>
                        <p:par>
                          <p:cTn id="47" fill="hold">
                            <p:stCondLst>
                              <p:cond delay="3500"/>
                            </p:stCondLst>
                            <p:childTnLst>
                              <p:par>
                                <p:cTn id="48" presetID="22" presetClass="entr" presetSubtype="8" fill="hold" grpId="0" nodeType="afterEffect">
                                  <p:stCondLst>
                                    <p:cond delay="0"/>
                                  </p:stCondLst>
                                  <p:childTnLst>
                                    <p:set>
                                      <p:cBhvr>
                                        <p:cTn id="49" dur="1" fill="hold">
                                          <p:stCondLst>
                                            <p:cond delay="0"/>
                                          </p:stCondLst>
                                        </p:cTn>
                                        <p:tgtEl>
                                          <p:spTgt spid="41"/>
                                        </p:tgtEl>
                                        <p:attrNameLst>
                                          <p:attrName>style.visibility</p:attrName>
                                        </p:attrNameLst>
                                      </p:cBhvr>
                                      <p:to>
                                        <p:strVal val="visible"/>
                                      </p:to>
                                    </p:set>
                                    <p:animEffect transition="in" filter="wipe(left)">
                                      <p:cBhvr>
                                        <p:cTn id="50"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P spid="4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p:nvSpPr>
        <p:spPr>
          <a:xfrm flipV="1">
            <a:off x="7179211" y="2823212"/>
            <a:ext cx="1080000" cy="77466"/>
          </a:xfrm>
          <a:custGeom>
            <a:avLst/>
            <a:gdLst>
              <a:gd name="connsiteX0" fmla="*/ 3419475 w 3419475"/>
              <a:gd name="connsiteY0" fmla="*/ 0 h 0"/>
              <a:gd name="connsiteX1" fmla="*/ 0 w 3419475"/>
              <a:gd name="connsiteY1" fmla="*/ 0 h 0"/>
            </a:gdLst>
            <a:ahLst/>
            <a:cxnLst>
              <a:cxn ang="0">
                <a:pos x="connsiteX0" y="connsiteY0"/>
              </a:cxn>
              <a:cxn ang="0">
                <a:pos x="connsiteX1" y="connsiteY1"/>
              </a:cxn>
            </a:cxnLst>
            <a:rect l="l" t="t" r="r" b="b"/>
            <a:pathLst>
              <a:path w="3419475">
                <a:moveTo>
                  <a:pt x="3419475" y="0"/>
                </a:moveTo>
                <a:lnTo>
                  <a:pt x="0" y="0"/>
                </a:lnTo>
              </a:path>
            </a:pathLst>
          </a:custGeom>
          <a:noFill/>
          <a:ln w="12700">
            <a:solidFill>
              <a:srgbClr val="1F73E2"/>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rot="5400000" flipV="1">
            <a:off x="6832052" y="5930061"/>
            <a:ext cx="1080000" cy="77466"/>
          </a:xfrm>
          <a:custGeom>
            <a:avLst/>
            <a:gdLst>
              <a:gd name="connsiteX0" fmla="*/ 3419475 w 3419475"/>
              <a:gd name="connsiteY0" fmla="*/ 0 h 0"/>
              <a:gd name="connsiteX1" fmla="*/ 0 w 3419475"/>
              <a:gd name="connsiteY1" fmla="*/ 0 h 0"/>
            </a:gdLst>
            <a:ahLst/>
            <a:cxnLst>
              <a:cxn ang="0">
                <a:pos x="connsiteX0" y="connsiteY0"/>
              </a:cxn>
              <a:cxn ang="0">
                <a:pos x="connsiteX1" y="connsiteY1"/>
              </a:cxn>
            </a:cxnLst>
            <a:rect l="l" t="t" r="r" b="b"/>
            <a:pathLst>
              <a:path w="3419475">
                <a:moveTo>
                  <a:pt x="3419475" y="0"/>
                </a:moveTo>
                <a:lnTo>
                  <a:pt x="0" y="0"/>
                </a:lnTo>
              </a:path>
            </a:pathLst>
          </a:custGeom>
          <a:noFill/>
          <a:ln w="12700">
            <a:solidFill>
              <a:srgbClr val="6CBEF4"/>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rot="5400000" flipV="1">
            <a:off x="4155460" y="2432777"/>
            <a:ext cx="1080000" cy="77466"/>
          </a:xfrm>
          <a:custGeom>
            <a:avLst/>
            <a:gdLst>
              <a:gd name="connsiteX0" fmla="*/ 3419475 w 3419475"/>
              <a:gd name="connsiteY0" fmla="*/ 0 h 0"/>
              <a:gd name="connsiteX1" fmla="*/ 0 w 3419475"/>
              <a:gd name="connsiteY1" fmla="*/ 0 h 0"/>
            </a:gdLst>
            <a:ahLst/>
            <a:cxnLst>
              <a:cxn ang="0">
                <a:pos x="connsiteX0" y="connsiteY0"/>
              </a:cxn>
              <a:cxn ang="0">
                <a:pos x="connsiteX1" y="connsiteY1"/>
              </a:cxn>
            </a:cxnLst>
            <a:rect l="l" t="t" r="r" b="b"/>
            <a:pathLst>
              <a:path w="3419475">
                <a:moveTo>
                  <a:pt x="3419475" y="0"/>
                </a:moveTo>
                <a:lnTo>
                  <a:pt x="0" y="0"/>
                </a:lnTo>
              </a:path>
            </a:pathLst>
          </a:custGeom>
          <a:noFill/>
          <a:ln w="12700">
            <a:solidFill>
              <a:srgbClr val="6CBEF4"/>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flipV="1">
            <a:off x="3702200" y="5537058"/>
            <a:ext cx="1080000" cy="77466"/>
          </a:xfrm>
          <a:custGeom>
            <a:avLst/>
            <a:gdLst>
              <a:gd name="connsiteX0" fmla="*/ 3419475 w 3419475"/>
              <a:gd name="connsiteY0" fmla="*/ 0 h 0"/>
              <a:gd name="connsiteX1" fmla="*/ 0 w 3419475"/>
              <a:gd name="connsiteY1" fmla="*/ 0 h 0"/>
            </a:gdLst>
            <a:ahLst/>
            <a:cxnLst>
              <a:cxn ang="0">
                <a:pos x="connsiteX0" y="connsiteY0"/>
              </a:cxn>
              <a:cxn ang="0">
                <a:pos x="connsiteX1" y="connsiteY1"/>
              </a:cxn>
            </a:cxnLst>
            <a:rect l="l" t="t" r="r" b="b"/>
            <a:pathLst>
              <a:path w="3419475">
                <a:moveTo>
                  <a:pt x="3419475" y="0"/>
                </a:moveTo>
                <a:lnTo>
                  <a:pt x="0" y="0"/>
                </a:lnTo>
              </a:path>
            </a:pathLst>
          </a:custGeom>
          <a:noFill/>
          <a:ln w="12700">
            <a:solidFill>
              <a:srgbClr val="1F73E2"/>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3817210" y="3144336"/>
            <a:ext cx="1692000" cy="1935348"/>
            <a:chOff x="3817210" y="3144336"/>
            <a:chExt cx="1692000" cy="1935348"/>
          </a:xfrm>
        </p:grpSpPr>
        <p:sp>
          <p:nvSpPr>
            <p:cNvPr id="15" name="任意多边形 14"/>
            <p:cNvSpPr>
              <a:spLocks noChangeAspect="1"/>
            </p:cNvSpPr>
            <p:nvPr/>
          </p:nvSpPr>
          <p:spPr>
            <a:xfrm rot="16200000">
              <a:off x="3695536" y="3266010"/>
              <a:ext cx="1935348" cy="1692000"/>
            </a:xfrm>
            <a:custGeom>
              <a:avLst/>
              <a:gdLst>
                <a:gd name="connsiteX0" fmla="*/ 846000 w 1935348"/>
                <a:gd name="connsiteY0" fmla="*/ 0 h 1692000"/>
                <a:gd name="connsiteX1" fmla="*/ 1625517 w 1935348"/>
                <a:gd name="connsiteY1" fmla="*/ 516699 h 1692000"/>
                <a:gd name="connsiteX2" fmla="*/ 1666369 w 1935348"/>
                <a:gd name="connsiteY2" fmla="*/ 648300 h 1692000"/>
                <a:gd name="connsiteX3" fmla="*/ 1935348 w 1935348"/>
                <a:gd name="connsiteY3" fmla="*/ 846000 h 1692000"/>
                <a:gd name="connsiteX4" fmla="*/ 1666369 w 1935348"/>
                <a:gd name="connsiteY4" fmla="*/ 1043699 h 1692000"/>
                <a:gd name="connsiteX5" fmla="*/ 1625517 w 1935348"/>
                <a:gd name="connsiteY5" fmla="*/ 1175302 h 1692000"/>
                <a:gd name="connsiteX6" fmla="*/ 846000 w 1935348"/>
                <a:gd name="connsiteY6" fmla="*/ 1692000 h 1692000"/>
                <a:gd name="connsiteX7" fmla="*/ 0 w 1935348"/>
                <a:gd name="connsiteY7" fmla="*/ 846000 h 1692000"/>
                <a:gd name="connsiteX8" fmla="*/ 846000 w 1935348"/>
                <a:gd name="connsiteY8" fmla="*/ 0 h 16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5348" h="1692000">
                  <a:moveTo>
                    <a:pt x="846000" y="0"/>
                  </a:moveTo>
                  <a:cubicBezTo>
                    <a:pt x="1196425" y="0"/>
                    <a:pt x="1497088" y="213057"/>
                    <a:pt x="1625517" y="516699"/>
                  </a:cubicBezTo>
                  <a:lnTo>
                    <a:pt x="1666369" y="648300"/>
                  </a:lnTo>
                  <a:lnTo>
                    <a:pt x="1935348" y="846000"/>
                  </a:lnTo>
                  <a:lnTo>
                    <a:pt x="1666369" y="1043699"/>
                  </a:lnTo>
                  <a:lnTo>
                    <a:pt x="1625517" y="1175302"/>
                  </a:lnTo>
                  <a:cubicBezTo>
                    <a:pt x="1497088" y="1478944"/>
                    <a:pt x="1196425" y="1692000"/>
                    <a:pt x="846000" y="1692000"/>
                  </a:cubicBezTo>
                  <a:cubicBezTo>
                    <a:pt x="378767" y="1692000"/>
                    <a:pt x="0" y="1313233"/>
                    <a:pt x="0" y="846000"/>
                  </a:cubicBezTo>
                  <a:cubicBezTo>
                    <a:pt x="0" y="378767"/>
                    <a:pt x="378767" y="0"/>
                    <a:pt x="846000" y="0"/>
                  </a:cubicBezTo>
                  <a:close/>
                </a:path>
              </a:pathLst>
            </a:cu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48"/>
            <p:cNvSpPr>
              <a:spLocks noEditPoints="1"/>
            </p:cNvSpPr>
            <p:nvPr/>
          </p:nvSpPr>
          <p:spPr bwMode="auto">
            <a:xfrm>
              <a:off x="4415601" y="3887757"/>
              <a:ext cx="559717" cy="535761"/>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7" name="组合 16"/>
          <p:cNvGrpSpPr/>
          <p:nvPr/>
        </p:nvGrpSpPr>
        <p:grpSpPr>
          <a:xfrm>
            <a:off x="5136612" y="2060474"/>
            <a:ext cx="1935348" cy="1692000"/>
            <a:chOff x="5136612" y="2060474"/>
            <a:chExt cx="1935348" cy="1692000"/>
          </a:xfrm>
        </p:grpSpPr>
        <p:sp>
          <p:nvSpPr>
            <p:cNvPr id="18" name="任意多边形 17"/>
            <p:cNvSpPr>
              <a:spLocks noChangeAspect="1"/>
            </p:cNvSpPr>
            <p:nvPr/>
          </p:nvSpPr>
          <p:spPr>
            <a:xfrm>
              <a:off x="5136612" y="2060474"/>
              <a:ext cx="1935348" cy="1692000"/>
            </a:xfrm>
            <a:custGeom>
              <a:avLst/>
              <a:gdLst>
                <a:gd name="connsiteX0" fmla="*/ 846000 w 1935348"/>
                <a:gd name="connsiteY0" fmla="*/ 0 h 1692000"/>
                <a:gd name="connsiteX1" fmla="*/ 1625517 w 1935348"/>
                <a:gd name="connsiteY1" fmla="*/ 516699 h 1692000"/>
                <a:gd name="connsiteX2" fmla="*/ 1666369 w 1935348"/>
                <a:gd name="connsiteY2" fmla="*/ 648300 h 1692000"/>
                <a:gd name="connsiteX3" fmla="*/ 1935348 w 1935348"/>
                <a:gd name="connsiteY3" fmla="*/ 846000 h 1692000"/>
                <a:gd name="connsiteX4" fmla="*/ 1666369 w 1935348"/>
                <a:gd name="connsiteY4" fmla="*/ 1043699 h 1692000"/>
                <a:gd name="connsiteX5" fmla="*/ 1625517 w 1935348"/>
                <a:gd name="connsiteY5" fmla="*/ 1175302 h 1692000"/>
                <a:gd name="connsiteX6" fmla="*/ 846000 w 1935348"/>
                <a:gd name="connsiteY6" fmla="*/ 1692000 h 1692000"/>
                <a:gd name="connsiteX7" fmla="*/ 0 w 1935348"/>
                <a:gd name="connsiteY7" fmla="*/ 846000 h 1692000"/>
                <a:gd name="connsiteX8" fmla="*/ 846000 w 1935348"/>
                <a:gd name="connsiteY8" fmla="*/ 0 h 16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5348" h="1692000">
                  <a:moveTo>
                    <a:pt x="846000" y="0"/>
                  </a:moveTo>
                  <a:cubicBezTo>
                    <a:pt x="1196425" y="0"/>
                    <a:pt x="1497088" y="213057"/>
                    <a:pt x="1625517" y="516699"/>
                  </a:cubicBezTo>
                  <a:lnTo>
                    <a:pt x="1666369" y="648300"/>
                  </a:lnTo>
                  <a:lnTo>
                    <a:pt x="1935348" y="846000"/>
                  </a:lnTo>
                  <a:lnTo>
                    <a:pt x="1666369" y="1043699"/>
                  </a:lnTo>
                  <a:lnTo>
                    <a:pt x="1625517" y="1175302"/>
                  </a:lnTo>
                  <a:cubicBezTo>
                    <a:pt x="1497088" y="1478944"/>
                    <a:pt x="1196425" y="1692000"/>
                    <a:pt x="846000" y="1692000"/>
                  </a:cubicBezTo>
                  <a:cubicBezTo>
                    <a:pt x="378767" y="1692000"/>
                    <a:pt x="0" y="1313233"/>
                    <a:pt x="0" y="846000"/>
                  </a:cubicBezTo>
                  <a:cubicBezTo>
                    <a:pt x="0" y="378767"/>
                    <a:pt x="378767" y="0"/>
                    <a:pt x="846000" y="0"/>
                  </a:cubicBez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26"/>
            <p:cNvSpPr>
              <a:spLocks noEditPoints="1"/>
            </p:cNvSpPr>
            <p:nvPr/>
          </p:nvSpPr>
          <p:spPr bwMode="auto">
            <a:xfrm>
              <a:off x="5726289" y="2618163"/>
              <a:ext cx="469352" cy="493118"/>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0" name="组合 19"/>
          <p:cNvGrpSpPr/>
          <p:nvPr/>
        </p:nvGrpSpPr>
        <p:grpSpPr>
          <a:xfrm>
            <a:off x="6487319" y="3403070"/>
            <a:ext cx="1692000" cy="1935348"/>
            <a:chOff x="6487319" y="3403070"/>
            <a:chExt cx="1692000" cy="1935348"/>
          </a:xfrm>
        </p:grpSpPr>
        <p:sp>
          <p:nvSpPr>
            <p:cNvPr id="21" name="任意多边形 20"/>
            <p:cNvSpPr>
              <a:spLocks noChangeAspect="1"/>
            </p:cNvSpPr>
            <p:nvPr/>
          </p:nvSpPr>
          <p:spPr>
            <a:xfrm rot="5400000">
              <a:off x="6365645" y="3524744"/>
              <a:ext cx="1935348" cy="1692000"/>
            </a:xfrm>
            <a:custGeom>
              <a:avLst/>
              <a:gdLst>
                <a:gd name="connsiteX0" fmla="*/ 846000 w 1935348"/>
                <a:gd name="connsiteY0" fmla="*/ 0 h 1692000"/>
                <a:gd name="connsiteX1" fmla="*/ 1625517 w 1935348"/>
                <a:gd name="connsiteY1" fmla="*/ 516699 h 1692000"/>
                <a:gd name="connsiteX2" fmla="*/ 1666369 w 1935348"/>
                <a:gd name="connsiteY2" fmla="*/ 648300 h 1692000"/>
                <a:gd name="connsiteX3" fmla="*/ 1935348 w 1935348"/>
                <a:gd name="connsiteY3" fmla="*/ 846000 h 1692000"/>
                <a:gd name="connsiteX4" fmla="*/ 1666369 w 1935348"/>
                <a:gd name="connsiteY4" fmla="*/ 1043699 h 1692000"/>
                <a:gd name="connsiteX5" fmla="*/ 1625517 w 1935348"/>
                <a:gd name="connsiteY5" fmla="*/ 1175302 h 1692000"/>
                <a:gd name="connsiteX6" fmla="*/ 846000 w 1935348"/>
                <a:gd name="connsiteY6" fmla="*/ 1692000 h 1692000"/>
                <a:gd name="connsiteX7" fmla="*/ 0 w 1935348"/>
                <a:gd name="connsiteY7" fmla="*/ 846000 h 1692000"/>
                <a:gd name="connsiteX8" fmla="*/ 846000 w 1935348"/>
                <a:gd name="connsiteY8" fmla="*/ 0 h 16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5348" h="1692000">
                  <a:moveTo>
                    <a:pt x="846000" y="0"/>
                  </a:moveTo>
                  <a:cubicBezTo>
                    <a:pt x="1196425" y="0"/>
                    <a:pt x="1497088" y="213057"/>
                    <a:pt x="1625517" y="516699"/>
                  </a:cubicBezTo>
                  <a:lnTo>
                    <a:pt x="1666369" y="648300"/>
                  </a:lnTo>
                  <a:lnTo>
                    <a:pt x="1935348" y="846000"/>
                  </a:lnTo>
                  <a:lnTo>
                    <a:pt x="1666369" y="1043699"/>
                  </a:lnTo>
                  <a:lnTo>
                    <a:pt x="1625517" y="1175302"/>
                  </a:lnTo>
                  <a:cubicBezTo>
                    <a:pt x="1497088" y="1478944"/>
                    <a:pt x="1196425" y="1692000"/>
                    <a:pt x="846000" y="1692000"/>
                  </a:cubicBezTo>
                  <a:cubicBezTo>
                    <a:pt x="378767" y="1692000"/>
                    <a:pt x="0" y="1313233"/>
                    <a:pt x="0" y="846000"/>
                  </a:cubicBezTo>
                  <a:cubicBezTo>
                    <a:pt x="0" y="378767"/>
                    <a:pt x="378767" y="0"/>
                    <a:pt x="846000" y="0"/>
                  </a:cubicBezTo>
                  <a:close/>
                </a:path>
              </a:pathLst>
            </a:cu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Freeform 31"/>
            <p:cNvSpPr>
              <a:spLocks noEditPoints="1"/>
            </p:cNvSpPr>
            <p:nvPr/>
          </p:nvSpPr>
          <p:spPr bwMode="auto">
            <a:xfrm>
              <a:off x="7145263" y="3972126"/>
              <a:ext cx="431222" cy="542296"/>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3" name="组合 22"/>
          <p:cNvGrpSpPr/>
          <p:nvPr/>
        </p:nvGrpSpPr>
        <p:grpSpPr>
          <a:xfrm>
            <a:off x="4909822" y="4753776"/>
            <a:ext cx="1935348" cy="1692000"/>
            <a:chOff x="4909822" y="4753776"/>
            <a:chExt cx="1935348" cy="1692000"/>
          </a:xfrm>
        </p:grpSpPr>
        <p:sp>
          <p:nvSpPr>
            <p:cNvPr id="24" name="任意多边形 23"/>
            <p:cNvSpPr>
              <a:spLocks noChangeAspect="1"/>
            </p:cNvSpPr>
            <p:nvPr/>
          </p:nvSpPr>
          <p:spPr>
            <a:xfrm rot="10800000">
              <a:off x="4909822" y="4753776"/>
              <a:ext cx="1935348" cy="1692000"/>
            </a:xfrm>
            <a:custGeom>
              <a:avLst/>
              <a:gdLst>
                <a:gd name="connsiteX0" fmla="*/ 846000 w 1935348"/>
                <a:gd name="connsiteY0" fmla="*/ 0 h 1692000"/>
                <a:gd name="connsiteX1" fmla="*/ 1625517 w 1935348"/>
                <a:gd name="connsiteY1" fmla="*/ 516699 h 1692000"/>
                <a:gd name="connsiteX2" fmla="*/ 1666369 w 1935348"/>
                <a:gd name="connsiteY2" fmla="*/ 648300 h 1692000"/>
                <a:gd name="connsiteX3" fmla="*/ 1935348 w 1935348"/>
                <a:gd name="connsiteY3" fmla="*/ 846000 h 1692000"/>
                <a:gd name="connsiteX4" fmla="*/ 1666369 w 1935348"/>
                <a:gd name="connsiteY4" fmla="*/ 1043699 h 1692000"/>
                <a:gd name="connsiteX5" fmla="*/ 1625517 w 1935348"/>
                <a:gd name="connsiteY5" fmla="*/ 1175302 h 1692000"/>
                <a:gd name="connsiteX6" fmla="*/ 846000 w 1935348"/>
                <a:gd name="connsiteY6" fmla="*/ 1692000 h 1692000"/>
                <a:gd name="connsiteX7" fmla="*/ 0 w 1935348"/>
                <a:gd name="connsiteY7" fmla="*/ 846000 h 1692000"/>
                <a:gd name="connsiteX8" fmla="*/ 846000 w 1935348"/>
                <a:gd name="connsiteY8" fmla="*/ 0 h 16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5348" h="1692000">
                  <a:moveTo>
                    <a:pt x="846000" y="0"/>
                  </a:moveTo>
                  <a:cubicBezTo>
                    <a:pt x="1196425" y="0"/>
                    <a:pt x="1497088" y="213057"/>
                    <a:pt x="1625517" y="516699"/>
                  </a:cubicBezTo>
                  <a:lnTo>
                    <a:pt x="1666369" y="648300"/>
                  </a:lnTo>
                  <a:lnTo>
                    <a:pt x="1935348" y="846000"/>
                  </a:lnTo>
                  <a:lnTo>
                    <a:pt x="1666369" y="1043699"/>
                  </a:lnTo>
                  <a:lnTo>
                    <a:pt x="1625517" y="1175302"/>
                  </a:lnTo>
                  <a:cubicBezTo>
                    <a:pt x="1497088" y="1478944"/>
                    <a:pt x="1196425" y="1692000"/>
                    <a:pt x="846000" y="1692000"/>
                  </a:cubicBezTo>
                  <a:cubicBezTo>
                    <a:pt x="378767" y="1692000"/>
                    <a:pt x="0" y="1313233"/>
                    <a:pt x="0" y="846000"/>
                  </a:cubicBezTo>
                  <a:cubicBezTo>
                    <a:pt x="0" y="378767"/>
                    <a:pt x="378767" y="0"/>
                    <a:pt x="846000" y="0"/>
                  </a:cubicBezTo>
                  <a:close/>
                </a:path>
              </a:pathLst>
            </a:cu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Freeform 16"/>
            <p:cNvSpPr>
              <a:spLocks noEditPoints="1"/>
            </p:cNvSpPr>
            <p:nvPr/>
          </p:nvSpPr>
          <p:spPr bwMode="auto">
            <a:xfrm>
              <a:off x="5704894" y="5346806"/>
              <a:ext cx="634432" cy="505940"/>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
        <p:nvSpPr>
          <p:cNvPr id="26" name="文本框 25"/>
          <p:cNvSpPr txBox="1"/>
          <p:nvPr/>
        </p:nvSpPr>
        <p:spPr>
          <a:xfrm>
            <a:off x="2076499" y="2201584"/>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8587266" y="2623928"/>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8" name="文本框 27"/>
          <p:cNvSpPr txBox="1"/>
          <p:nvPr/>
        </p:nvSpPr>
        <p:spPr>
          <a:xfrm>
            <a:off x="7681587" y="5814835"/>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1119024" y="5246910"/>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2808347685"/>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0-#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0-#ppt_h/2"/>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1+#ppt_w/2"/>
                                          </p:val>
                                        </p:tav>
                                        <p:tav tm="100000">
                                          <p:val>
                                            <p:strVal val="#ppt_x"/>
                                          </p:val>
                                        </p:tav>
                                      </p:tavLst>
                                    </p:anim>
                                    <p:anim calcmode="lin" valueType="num">
                                      <p:cBhvr additive="base">
                                        <p:cTn id="20" dur="500" fill="hold"/>
                                        <p:tgtEl>
                                          <p:spTgt spid="23"/>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22" presetClass="entr" presetSubtype="4"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down)">
                                      <p:cBhvr>
                                        <p:cTn id="24" dur="500"/>
                                        <p:tgtEl>
                                          <p:spTgt spid="1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up)">
                                      <p:cBhvr>
                                        <p:cTn id="30" dur="500"/>
                                        <p:tgtEl>
                                          <p:spTgt spid="11"/>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right)">
                                      <p:cBhvr>
                                        <p:cTn id="33" dur="500"/>
                                        <p:tgtEl>
                                          <p:spTgt spid="13"/>
                                        </p:tgtEl>
                                      </p:cBhvr>
                                    </p:animEffect>
                                  </p:childTnLst>
                                </p:cTn>
                              </p:par>
                            </p:childTnLst>
                          </p:cTn>
                        </p:par>
                        <p:par>
                          <p:cTn id="34" fill="hold">
                            <p:stCondLst>
                              <p:cond delay="1000"/>
                            </p:stCondLst>
                            <p:childTnLst>
                              <p:par>
                                <p:cTn id="35" presetID="10" presetClass="entr" presetSubtype="0"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fade">
                                      <p:cBhvr>
                                        <p:cTn id="40" dur="500"/>
                                        <p:tgtEl>
                                          <p:spTgt spid="2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500"/>
                                        <p:tgtEl>
                                          <p:spTgt spid="28"/>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26" grpId="0"/>
      <p:bldP spid="27" grpId="0"/>
      <p:bldP spid="28" grpId="0"/>
      <p:bldP spid="2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a:spLocks noChangeAspect="1"/>
          </p:cNvSpPr>
          <p:nvPr/>
        </p:nvSpPr>
        <p:spPr>
          <a:xfrm rot="2700000">
            <a:off x="2502764" y="3095714"/>
            <a:ext cx="2047613" cy="2047613"/>
          </a:xfrm>
          <a:prstGeom prst="rect">
            <a:avLst/>
          </a:prstGeom>
          <a:blipFill dpi="0" rotWithShape="0">
            <a:blip r:embed="rId4" cstate="print"/>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a:spLocks noChangeAspect="1"/>
          </p:cNvSpPr>
          <p:nvPr/>
        </p:nvSpPr>
        <p:spPr>
          <a:xfrm rot="2700000">
            <a:off x="7708770" y="3095715"/>
            <a:ext cx="2047613" cy="2047613"/>
          </a:xfrm>
          <a:prstGeom prst="rect">
            <a:avLst/>
          </a:prstGeom>
          <a:blipFill dpi="0" rotWithShape="0">
            <a:blip r:embed="rId5" cstate="print"/>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155408" y="2142169"/>
            <a:ext cx="1638090" cy="1638091"/>
            <a:chOff x="4155408" y="2142169"/>
            <a:chExt cx="1638090" cy="1638091"/>
          </a:xfrm>
        </p:grpSpPr>
        <p:sp>
          <p:nvSpPr>
            <p:cNvPr id="13" name="矩形 12"/>
            <p:cNvSpPr>
              <a:spLocks noChangeAspect="1"/>
            </p:cNvSpPr>
            <p:nvPr/>
          </p:nvSpPr>
          <p:spPr>
            <a:xfrm rot="2700000">
              <a:off x="4155407" y="2142170"/>
              <a:ext cx="1638091" cy="1638090"/>
            </a:xfrm>
            <a:prstGeom prst="rect">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Freeform 48"/>
            <p:cNvSpPr>
              <a:spLocks noEditPoints="1"/>
            </p:cNvSpPr>
            <p:nvPr/>
          </p:nvSpPr>
          <p:spPr bwMode="auto">
            <a:xfrm>
              <a:off x="4726907" y="2199844"/>
              <a:ext cx="486368" cy="465551"/>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15" name="文本框 14"/>
            <p:cNvSpPr txBox="1"/>
            <p:nvPr/>
          </p:nvSpPr>
          <p:spPr>
            <a:xfrm>
              <a:off x="4262205" y="2931165"/>
              <a:ext cx="1415772" cy="461665"/>
            </a:xfrm>
            <a:prstGeom prst="rect">
              <a:avLst/>
            </a:prstGeom>
            <a:noFill/>
          </p:spPr>
          <p:txBody>
            <a:bodyPr wrap="none" rtlCol="0">
              <a:spAutoFit/>
            </a:bodyPr>
            <a:lstStyle/>
            <a:p>
              <a:pPr defTabSz="1218804">
                <a:defRPr/>
              </a:pPr>
              <a:r>
                <a:rPr lang="zh-CN" altLang="en-US" sz="2400" kern="0" dirty="0" smtClean="0">
                  <a:solidFill>
                    <a:schemeClr val="bg1"/>
                  </a:solidFill>
                  <a:latin typeface="微软雅黑" panose="020B0503020204020204" pitchFamily="34" charset="-122"/>
                  <a:ea typeface="微软雅黑" panose="020B0503020204020204" pitchFamily="34" charset="-122"/>
                </a:rPr>
                <a:t>输入标题</a:t>
              </a:r>
              <a:endParaRPr lang="zh-CN" altLang="en-US" sz="2400" kern="0" dirty="0">
                <a:solidFill>
                  <a:schemeClr val="bg1"/>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6472018" y="2142169"/>
            <a:ext cx="1638090" cy="1638091"/>
            <a:chOff x="6472018" y="2142169"/>
            <a:chExt cx="1638090" cy="1638091"/>
          </a:xfrm>
        </p:grpSpPr>
        <p:sp>
          <p:nvSpPr>
            <p:cNvPr id="17" name="矩形 16"/>
            <p:cNvSpPr>
              <a:spLocks noChangeAspect="1"/>
            </p:cNvSpPr>
            <p:nvPr/>
          </p:nvSpPr>
          <p:spPr>
            <a:xfrm rot="2700000">
              <a:off x="6472017" y="2142170"/>
              <a:ext cx="1638091" cy="1638090"/>
            </a:xfrm>
            <a:prstGeom prst="rect">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Freeform 31"/>
            <p:cNvSpPr>
              <a:spLocks noEditPoints="1"/>
            </p:cNvSpPr>
            <p:nvPr/>
          </p:nvSpPr>
          <p:spPr bwMode="auto">
            <a:xfrm>
              <a:off x="7097338" y="2289672"/>
              <a:ext cx="374711" cy="471228"/>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19" name="文本框 18"/>
            <p:cNvSpPr txBox="1"/>
            <p:nvPr/>
          </p:nvSpPr>
          <p:spPr>
            <a:xfrm>
              <a:off x="6576807" y="2933400"/>
              <a:ext cx="1415772" cy="461665"/>
            </a:xfrm>
            <a:prstGeom prst="rect">
              <a:avLst/>
            </a:prstGeom>
            <a:noFill/>
          </p:spPr>
          <p:txBody>
            <a:bodyPr wrap="none" rtlCol="0">
              <a:spAutoFit/>
            </a:bodyPr>
            <a:lstStyle/>
            <a:p>
              <a:pPr defTabSz="1218804">
                <a:defRPr/>
              </a:pPr>
              <a:r>
                <a:rPr lang="zh-CN" altLang="en-US" sz="2400" kern="0" dirty="0" smtClean="0">
                  <a:solidFill>
                    <a:schemeClr val="bg1"/>
                  </a:solidFill>
                  <a:latin typeface="微软雅黑" panose="020B0503020204020204" pitchFamily="34" charset="-122"/>
                  <a:ea typeface="微软雅黑" panose="020B0503020204020204" pitchFamily="34" charset="-122"/>
                </a:rPr>
                <a:t>输入标题</a:t>
              </a:r>
              <a:endParaRPr lang="zh-CN" altLang="en-US" sz="2400" kern="0" dirty="0">
                <a:solidFill>
                  <a:schemeClr val="bg1"/>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a:xfrm>
            <a:off x="4155409" y="4458779"/>
            <a:ext cx="1638090" cy="1638091"/>
            <a:chOff x="4155409" y="4458779"/>
            <a:chExt cx="1638090" cy="1638091"/>
          </a:xfrm>
        </p:grpSpPr>
        <p:sp>
          <p:nvSpPr>
            <p:cNvPr id="21" name="矩形 20"/>
            <p:cNvSpPr>
              <a:spLocks noChangeAspect="1"/>
            </p:cNvSpPr>
            <p:nvPr/>
          </p:nvSpPr>
          <p:spPr>
            <a:xfrm rot="2700000">
              <a:off x="4155408" y="4458780"/>
              <a:ext cx="1638091" cy="1638090"/>
            </a:xfrm>
            <a:prstGeom prst="rect">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Freeform 26"/>
            <p:cNvSpPr>
              <a:spLocks noEditPoints="1"/>
            </p:cNvSpPr>
            <p:nvPr/>
          </p:nvSpPr>
          <p:spPr bwMode="auto">
            <a:xfrm>
              <a:off x="4766169" y="4559754"/>
              <a:ext cx="407844" cy="428495"/>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23" name="文本框 22"/>
            <p:cNvSpPr txBox="1"/>
            <p:nvPr/>
          </p:nvSpPr>
          <p:spPr>
            <a:xfrm>
              <a:off x="4271266" y="5272650"/>
              <a:ext cx="1415772" cy="461665"/>
            </a:xfrm>
            <a:prstGeom prst="rect">
              <a:avLst/>
            </a:prstGeom>
            <a:noFill/>
          </p:spPr>
          <p:txBody>
            <a:bodyPr wrap="none" rtlCol="0">
              <a:spAutoFit/>
            </a:bodyPr>
            <a:lstStyle/>
            <a:p>
              <a:pPr defTabSz="1218804">
                <a:defRPr/>
              </a:pPr>
              <a:r>
                <a:rPr lang="zh-CN" altLang="en-US" sz="2400" kern="0" dirty="0" smtClean="0">
                  <a:solidFill>
                    <a:schemeClr val="bg1"/>
                  </a:solidFill>
                  <a:latin typeface="微软雅黑" panose="020B0503020204020204" pitchFamily="34" charset="-122"/>
                  <a:ea typeface="微软雅黑" panose="020B0503020204020204" pitchFamily="34" charset="-122"/>
                </a:rPr>
                <a:t>输入标题</a:t>
              </a:r>
              <a:endParaRPr lang="zh-CN" altLang="en-US" sz="2400" kern="0" dirty="0">
                <a:solidFill>
                  <a:schemeClr val="bg1"/>
                </a:solidFill>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6472017" y="4458781"/>
            <a:ext cx="1638090" cy="1638091"/>
            <a:chOff x="6472017" y="4458781"/>
            <a:chExt cx="1638090" cy="1638091"/>
          </a:xfrm>
        </p:grpSpPr>
        <p:sp>
          <p:nvSpPr>
            <p:cNvPr id="25" name="矩形 24"/>
            <p:cNvSpPr>
              <a:spLocks noChangeAspect="1"/>
            </p:cNvSpPr>
            <p:nvPr/>
          </p:nvSpPr>
          <p:spPr>
            <a:xfrm rot="2700000">
              <a:off x="6472016" y="4458782"/>
              <a:ext cx="1638091" cy="1638090"/>
            </a:xfrm>
            <a:prstGeom prst="rect">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Freeform 16"/>
            <p:cNvSpPr>
              <a:spLocks noEditPoints="1"/>
            </p:cNvSpPr>
            <p:nvPr/>
          </p:nvSpPr>
          <p:spPr bwMode="auto">
            <a:xfrm>
              <a:off x="7009048" y="4598421"/>
              <a:ext cx="551290" cy="439636"/>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27" name="文本框 26"/>
            <p:cNvSpPr txBox="1"/>
            <p:nvPr/>
          </p:nvSpPr>
          <p:spPr>
            <a:xfrm>
              <a:off x="6585868" y="5274885"/>
              <a:ext cx="1415772" cy="461665"/>
            </a:xfrm>
            <a:prstGeom prst="rect">
              <a:avLst/>
            </a:prstGeom>
            <a:noFill/>
          </p:spPr>
          <p:txBody>
            <a:bodyPr wrap="none" rtlCol="0">
              <a:spAutoFit/>
            </a:bodyPr>
            <a:lstStyle/>
            <a:p>
              <a:pPr defTabSz="1218804">
                <a:defRPr/>
              </a:pPr>
              <a:r>
                <a:rPr lang="zh-CN" altLang="en-US" sz="2400" kern="0" dirty="0" smtClean="0">
                  <a:solidFill>
                    <a:schemeClr val="bg1"/>
                  </a:solidFill>
                  <a:latin typeface="微软雅黑" panose="020B0503020204020204" pitchFamily="34" charset="-122"/>
                  <a:ea typeface="微软雅黑" panose="020B0503020204020204" pitchFamily="34" charset="-122"/>
                </a:rPr>
                <a:t>输入标题</a:t>
              </a:r>
              <a:endParaRPr lang="zh-CN" altLang="en-US" sz="2400" kern="0"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 xmlns:p14="http://schemas.microsoft.com/office/powerpoint/2010/main" val="3465341452"/>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1+#ppt_w/2"/>
                                          </p:val>
                                        </p:tav>
                                        <p:tav tm="100000">
                                          <p:val>
                                            <p:strVal val="#ppt_x"/>
                                          </p:val>
                                        </p:tav>
                                      </p:tavLst>
                                    </p:anim>
                                    <p:anim calcmode="lin" valueType="num">
                                      <p:cBhvr additive="base">
                                        <p:cTn id="12" dur="500" fill="hold"/>
                                        <p:tgtEl>
                                          <p:spTgt spid="11"/>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p:cTn id="16" dur="500" fill="hold"/>
                                        <p:tgtEl>
                                          <p:spTgt spid="12"/>
                                        </p:tgtEl>
                                        <p:attrNameLst>
                                          <p:attrName>ppt_w</p:attrName>
                                        </p:attrNameLst>
                                      </p:cBhvr>
                                      <p:tavLst>
                                        <p:tav tm="0">
                                          <p:val>
                                            <p:fltVal val="0"/>
                                          </p:val>
                                        </p:tav>
                                        <p:tav tm="100000">
                                          <p:val>
                                            <p:strVal val="#ppt_w"/>
                                          </p:val>
                                        </p:tav>
                                      </p:tavLst>
                                    </p:anim>
                                    <p:anim calcmode="lin" valueType="num">
                                      <p:cBhvr>
                                        <p:cTn id="17" dur="500" fill="hold"/>
                                        <p:tgtEl>
                                          <p:spTgt spid="12"/>
                                        </p:tgtEl>
                                        <p:attrNameLst>
                                          <p:attrName>ppt_h</p:attrName>
                                        </p:attrNameLst>
                                      </p:cBhvr>
                                      <p:tavLst>
                                        <p:tav tm="0">
                                          <p:val>
                                            <p:fltVal val="0"/>
                                          </p:val>
                                        </p:tav>
                                        <p:tav tm="100000">
                                          <p:val>
                                            <p:strVal val="#ppt_h"/>
                                          </p:val>
                                        </p:tav>
                                      </p:tavLst>
                                    </p:anim>
                                    <p:animEffect transition="in" filter="fade">
                                      <p:cBhvr>
                                        <p:cTn id="18" dur="500"/>
                                        <p:tgtEl>
                                          <p:spTgt spid="12"/>
                                        </p:tgtEl>
                                      </p:cBhvr>
                                    </p:animEffect>
                                  </p:childTnLst>
                                </p:cTn>
                              </p:par>
                              <p:par>
                                <p:cTn id="19" presetID="53" presetClass="entr" presetSubtype="16"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par>
                                <p:cTn id="24" presetID="53" presetClass="entr" presetSubtype="16"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p:cTn id="26" dur="500" fill="hold"/>
                                        <p:tgtEl>
                                          <p:spTgt spid="24"/>
                                        </p:tgtEl>
                                        <p:attrNameLst>
                                          <p:attrName>ppt_w</p:attrName>
                                        </p:attrNameLst>
                                      </p:cBhvr>
                                      <p:tavLst>
                                        <p:tav tm="0">
                                          <p:val>
                                            <p:fltVal val="0"/>
                                          </p:val>
                                        </p:tav>
                                        <p:tav tm="100000">
                                          <p:val>
                                            <p:strVal val="#ppt_w"/>
                                          </p:val>
                                        </p:tav>
                                      </p:tavLst>
                                    </p:anim>
                                    <p:anim calcmode="lin" valueType="num">
                                      <p:cBhvr>
                                        <p:cTn id="27" dur="500" fill="hold"/>
                                        <p:tgtEl>
                                          <p:spTgt spid="24"/>
                                        </p:tgtEl>
                                        <p:attrNameLst>
                                          <p:attrName>ppt_h</p:attrName>
                                        </p:attrNameLst>
                                      </p:cBhvr>
                                      <p:tavLst>
                                        <p:tav tm="0">
                                          <p:val>
                                            <p:fltVal val="0"/>
                                          </p:val>
                                        </p:tav>
                                        <p:tav tm="100000">
                                          <p:val>
                                            <p:strVal val="#ppt_h"/>
                                          </p:val>
                                        </p:tav>
                                      </p:tavLst>
                                    </p:anim>
                                    <p:animEffect transition="in" filter="fade">
                                      <p:cBhvr>
                                        <p:cTn id="28" dur="500"/>
                                        <p:tgtEl>
                                          <p:spTgt spid="24"/>
                                        </p:tgtEl>
                                      </p:cBhvr>
                                    </p:animEffect>
                                  </p:childTnLst>
                                </p:cTn>
                              </p:par>
                              <p:par>
                                <p:cTn id="29" presetID="53" presetClass="entr" presetSubtype="16" fill="hold" nodeType="with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p:cTn id="31" dur="500" fill="hold"/>
                                        <p:tgtEl>
                                          <p:spTgt spid="20"/>
                                        </p:tgtEl>
                                        <p:attrNameLst>
                                          <p:attrName>ppt_w</p:attrName>
                                        </p:attrNameLst>
                                      </p:cBhvr>
                                      <p:tavLst>
                                        <p:tav tm="0">
                                          <p:val>
                                            <p:fltVal val="0"/>
                                          </p:val>
                                        </p:tav>
                                        <p:tav tm="100000">
                                          <p:val>
                                            <p:strVal val="#ppt_w"/>
                                          </p:val>
                                        </p:tav>
                                      </p:tavLst>
                                    </p:anim>
                                    <p:anim calcmode="lin" valueType="num">
                                      <p:cBhvr>
                                        <p:cTn id="32" dur="500" fill="hold"/>
                                        <p:tgtEl>
                                          <p:spTgt spid="20"/>
                                        </p:tgtEl>
                                        <p:attrNameLst>
                                          <p:attrName>ppt_h</p:attrName>
                                        </p:attrNameLst>
                                      </p:cBhvr>
                                      <p:tavLst>
                                        <p:tav tm="0">
                                          <p:val>
                                            <p:fltVal val="0"/>
                                          </p:val>
                                        </p:tav>
                                        <p:tav tm="100000">
                                          <p:val>
                                            <p:strVal val="#ppt_h"/>
                                          </p:val>
                                        </p:tav>
                                      </p:tavLst>
                                    </p:anim>
                                    <p:animEffect transition="in" filter="fade">
                                      <p:cBhvr>
                                        <p:cTn id="3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850652" y="2501217"/>
            <a:ext cx="1163676" cy="3790055"/>
            <a:chOff x="4850652" y="2501217"/>
            <a:chExt cx="1163676" cy="3790055"/>
          </a:xfrm>
        </p:grpSpPr>
        <p:sp>
          <p:nvSpPr>
            <p:cNvPr id="11" name="Freeform 5"/>
            <p:cNvSpPr>
              <a:spLocks/>
            </p:cNvSpPr>
            <p:nvPr/>
          </p:nvSpPr>
          <p:spPr bwMode="auto">
            <a:xfrm>
              <a:off x="4850652" y="2501217"/>
              <a:ext cx="1163676" cy="3790055"/>
            </a:xfrm>
            <a:custGeom>
              <a:avLst/>
              <a:gdLst>
                <a:gd name="T0" fmla="*/ 66 w 820"/>
                <a:gd name="T1" fmla="*/ 2494 h 2674"/>
                <a:gd name="T2" fmla="*/ 5 w 820"/>
                <a:gd name="T3" fmla="*/ 2542 h 2674"/>
                <a:gd name="T4" fmla="*/ 20 w 820"/>
                <a:gd name="T5" fmla="*/ 2565 h 2674"/>
                <a:gd name="T6" fmla="*/ 180 w 820"/>
                <a:gd name="T7" fmla="*/ 2553 h 2674"/>
                <a:gd name="T8" fmla="*/ 245 w 820"/>
                <a:gd name="T9" fmla="*/ 2531 h 2674"/>
                <a:gd name="T10" fmla="*/ 295 w 820"/>
                <a:gd name="T11" fmla="*/ 2496 h 2674"/>
                <a:gd name="T12" fmla="*/ 294 w 820"/>
                <a:gd name="T13" fmla="*/ 2445 h 2674"/>
                <a:gd name="T14" fmla="*/ 330 w 820"/>
                <a:gd name="T15" fmla="*/ 2361 h 2674"/>
                <a:gd name="T16" fmla="*/ 347 w 820"/>
                <a:gd name="T17" fmla="*/ 2030 h 2674"/>
                <a:gd name="T18" fmla="*/ 427 w 820"/>
                <a:gd name="T19" fmla="*/ 1563 h 2674"/>
                <a:gd name="T20" fmla="*/ 516 w 820"/>
                <a:gd name="T21" fmla="*/ 1717 h 2674"/>
                <a:gd name="T22" fmla="*/ 600 w 820"/>
                <a:gd name="T23" fmla="*/ 2310 h 2674"/>
                <a:gd name="T24" fmla="*/ 594 w 820"/>
                <a:gd name="T25" fmla="*/ 2427 h 2674"/>
                <a:gd name="T26" fmla="*/ 615 w 820"/>
                <a:gd name="T27" fmla="*/ 2485 h 2674"/>
                <a:gd name="T28" fmla="*/ 625 w 820"/>
                <a:gd name="T29" fmla="*/ 2512 h 2674"/>
                <a:gd name="T30" fmla="*/ 619 w 820"/>
                <a:gd name="T31" fmla="*/ 2536 h 2674"/>
                <a:gd name="T32" fmla="*/ 616 w 820"/>
                <a:gd name="T33" fmla="*/ 2559 h 2674"/>
                <a:gd name="T34" fmla="*/ 586 w 820"/>
                <a:gd name="T35" fmla="*/ 2620 h 2674"/>
                <a:gd name="T36" fmla="*/ 617 w 820"/>
                <a:gd name="T37" fmla="*/ 2669 h 2674"/>
                <a:gd name="T38" fmla="*/ 742 w 820"/>
                <a:gd name="T39" fmla="*/ 2628 h 2674"/>
                <a:gd name="T40" fmla="*/ 756 w 820"/>
                <a:gd name="T41" fmla="*/ 2601 h 2674"/>
                <a:gd name="T42" fmla="*/ 754 w 820"/>
                <a:gd name="T43" fmla="*/ 2568 h 2674"/>
                <a:gd name="T44" fmla="*/ 757 w 820"/>
                <a:gd name="T45" fmla="*/ 2502 h 2674"/>
                <a:gd name="T46" fmla="*/ 794 w 820"/>
                <a:gd name="T47" fmla="*/ 2288 h 2674"/>
                <a:gd name="T48" fmla="*/ 740 w 820"/>
                <a:gd name="T49" fmla="*/ 1818 h 2674"/>
                <a:gd name="T50" fmla="*/ 721 w 820"/>
                <a:gd name="T51" fmla="*/ 1473 h 2674"/>
                <a:gd name="T52" fmla="*/ 747 w 820"/>
                <a:gd name="T53" fmla="*/ 1320 h 2674"/>
                <a:gd name="T54" fmla="*/ 733 w 820"/>
                <a:gd name="T55" fmla="*/ 1114 h 2674"/>
                <a:gd name="T56" fmla="*/ 703 w 820"/>
                <a:gd name="T57" fmla="*/ 860 h 2674"/>
                <a:gd name="T58" fmla="*/ 795 w 820"/>
                <a:gd name="T59" fmla="*/ 616 h 2674"/>
                <a:gd name="T60" fmla="*/ 758 w 820"/>
                <a:gd name="T61" fmla="*/ 413 h 2674"/>
                <a:gd name="T62" fmla="*/ 592 w 820"/>
                <a:gd name="T63" fmla="*/ 315 h 2674"/>
                <a:gd name="T64" fmla="*/ 593 w 820"/>
                <a:gd name="T65" fmla="*/ 276 h 2674"/>
                <a:gd name="T66" fmla="*/ 612 w 820"/>
                <a:gd name="T67" fmla="*/ 234 h 2674"/>
                <a:gd name="T68" fmla="*/ 625 w 820"/>
                <a:gd name="T69" fmla="*/ 155 h 2674"/>
                <a:gd name="T70" fmla="*/ 623 w 820"/>
                <a:gd name="T71" fmla="*/ 102 h 2674"/>
                <a:gd name="T72" fmla="*/ 605 w 820"/>
                <a:gd name="T73" fmla="*/ 39 h 2674"/>
                <a:gd name="T74" fmla="*/ 547 w 820"/>
                <a:gd name="T75" fmla="*/ 9 h 2674"/>
                <a:gd name="T76" fmla="*/ 487 w 820"/>
                <a:gd name="T77" fmla="*/ 10 h 2674"/>
                <a:gd name="T78" fmla="*/ 430 w 820"/>
                <a:gd name="T79" fmla="*/ 24 h 2674"/>
                <a:gd name="T80" fmla="*/ 395 w 820"/>
                <a:gd name="T81" fmla="*/ 63 h 2674"/>
                <a:gd name="T82" fmla="*/ 383 w 820"/>
                <a:gd name="T83" fmla="*/ 111 h 2674"/>
                <a:gd name="T84" fmla="*/ 382 w 820"/>
                <a:gd name="T85" fmla="*/ 154 h 2674"/>
                <a:gd name="T86" fmla="*/ 387 w 820"/>
                <a:gd name="T87" fmla="*/ 183 h 2674"/>
                <a:gd name="T88" fmla="*/ 389 w 820"/>
                <a:gd name="T89" fmla="*/ 205 h 2674"/>
                <a:gd name="T90" fmla="*/ 400 w 820"/>
                <a:gd name="T91" fmla="*/ 278 h 2674"/>
                <a:gd name="T92" fmla="*/ 418 w 820"/>
                <a:gd name="T93" fmla="*/ 347 h 2674"/>
                <a:gd name="T94" fmla="*/ 259 w 820"/>
                <a:gd name="T95" fmla="*/ 404 h 2674"/>
                <a:gd name="T96" fmla="*/ 172 w 820"/>
                <a:gd name="T97" fmla="*/ 575 h 2674"/>
                <a:gd name="T98" fmla="*/ 154 w 820"/>
                <a:gd name="T99" fmla="*/ 864 h 2674"/>
                <a:gd name="T100" fmla="*/ 165 w 820"/>
                <a:gd name="T101" fmla="*/ 1076 h 2674"/>
                <a:gd name="T102" fmla="*/ 145 w 820"/>
                <a:gd name="T103" fmla="*/ 1283 h 2674"/>
                <a:gd name="T104" fmla="*/ 177 w 820"/>
                <a:gd name="T105" fmla="*/ 1538 h 2674"/>
                <a:gd name="T106" fmla="*/ 182 w 820"/>
                <a:gd name="T107" fmla="*/ 2117 h 2674"/>
                <a:gd name="T108" fmla="*/ 183 w 820"/>
                <a:gd name="T109" fmla="*/ 2221 h 2674"/>
                <a:gd name="T110" fmla="*/ 151 w 820"/>
                <a:gd name="T111" fmla="*/ 2302 h 2674"/>
                <a:gd name="T112" fmla="*/ 131 w 820"/>
                <a:gd name="T113" fmla="*/ 2412 h 2674"/>
                <a:gd name="T114" fmla="*/ 137 w 820"/>
                <a:gd name="T115" fmla="*/ 2435 h 2674"/>
                <a:gd name="T116" fmla="*/ 106 w 820"/>
                <a:gd name="T117" fmla="*/ 2458 h 2674"/>
                <a:gd name="T118" fmla="*/ 84 w 820"/>
                <a:gd name="T119" fmla="*/ 2469 h 2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20" h="2674">
                  <a:moveTo>
                    <a:pt x="84" y="2484"/>
                  </a:moveTo>
                  <a:cubicBezTo>
                    <a:pt x="79" y="2488"/>
                    <a:pt x="74" y="2491"/>
                    <a:pt x="66" y="2494"/>
                  </a:cubicBezTo>
                  <a:cubicBezTo>
                    <a:pt x="41" y="2502"/>
                    <a:pt x="7" y="2515"/>
                    <a:pt x="6" y="2528"/>
                  </a:cubicBezTo>
                  <a:cubicBezTo>
                    <a:pt x="5" y="2541"/>
                    <a:pt x="5" y="2542"/>
                    <a:pt x="5" y="2542"/>
                  </a:cubicBezTo>
                  <a:cubicBezTo>
                    <a:pt x="5" y="2542"/>
                    <a:pt x="0" y="2544"/>
                    <a:pt x="1" y="2550"/>
                  </a:cubicBezTo>
                  <a:cubicBezTo>
                    <a:pt x="1" y="2557"/>
                    <a:pt x="3" y="2561"/>
                    <a:pt x="20" y="2565"/>
                  </a:cubicBezTo>
                  <a:cubicBezTo>
                    <a:pt x="37" y="2569"/>
                    <a:pt x="75" y="2581"/>
                    <a:pt x="100" y="2577"/>
                  </a:cubicBezTo>
                  <a:cubicBezTo>
                    <a:pt x="125" y="2574"/>
                    <a:pt x="159" y="2573"/>
                    <a:pt x="180" y="2553"/>
                  </a:cubicBezTo>
                  <a:cubicBezTo>
                    <a:pt x="200" y="2534"/>
                    <a:pt x="217" y="2529"/>
                    <a:pt x="217" y="2529"/>
                  </a:cubicBezTo>
                  <a:cubicBezTo>
                    <a:pt x="245" y="2531"/>
                    <a:pt x="245" y="2531"/>
                    <a:pt x="245" y="2531"/>
                  </a:cubicBezTo>
                  <a:cubicBezTo>
                    <a:pt x="295" y="2522"/>
                    <a:pt x="295" y="2522"/>
                    <a:pt x="295" y="2522"/>
                  </a:cubicBezTo>
                  <a:cubicBezTo>
                    <a:pt x="295" y="2496"/>
                    <a:pt x="295" y="2496"/>
                    <a:pt x="295" y="2496"/>
                  </a:cubicBezTo>
                  <a:cubicBezTo>
                    <a:pt x="295" y="2496"/>
                    <a:pt x="305" y="2492"/>
                    <a:pt x="299" y="2467"/>
                  </a:cubicBezTo>
                  <a:cubicBezTo>
                    <a:pt x="297" y="2455"/>
                    <a:pt x="295" y="2450"/>
                    <a:pt x="294" y="2445"/>
                  </a:cubicBezTo>
                  <a:cubicBezTo>
                    <a:pt x="294" y="2446"/>
                    <a:pt x="294" y="2446"/>
                    <a:pt x="294" y="2446"/>
                  </a:cubicBezTo>
                  <a:cubicBezTo>
                    <a:pt x="326" y="2444"/>
                    <a:pt x="324" y="2379"/>
                    <a:pt x="330" y="2361"/>
                  </a:cubicBezTo>
                  <a:cubicBezTo>
                    <a:pt x="342" y="2340"/>
                    <a:pt x="381" y="2234"/>
                    <a:pt x="365" y="2190"/>
                  </a:cubicBezTo>
                  <a:cubicBezTo>
                    <a:pt x="348" y="2145"/>
                    <a:pt x="343" y="2098"/>
                    <a:pt x="347" y="2030"/>
                  </a:cubicBezTo>
                  <a:cubicBezTo>
                    <a:pt x="351" y="1961"/>
                    <a:pt x="367" y="1844"/>
                    <a:pt x="387" y="1751"/>
                  </a:cubicBezTo>
                  <a:cubicBezTo>
                    <a:pt x="407" y="1658"/>
                    <a:pt x="418" y="1592"/>
                    <a:pt x="427" y="1563"/>
                  </a:cubicBezTo>
                  <a:cubicBezTo>
                    <a:pt x="435" y="1535"/>
                    <a:pt x="439" y="1510"/>
                    <a:pt x="439" y="1510"/>
                  </a:cubicBezTo>
                  <a:cubicBezTo>
                    <a:pt x="439" y="1510"/>
                    <a:pt x="499" y="1634"/>
                    <a:pt x="516" y="1717"/>
                  </a:cubicBezTo>
                  <a:cubicBezTo>
                    <a:pt x="533" y="1800"/>
                    <a:pt x="570" y="2001"/>
                    <a:pt x="580" y="2074"/>
                  </a:cubicBezTo>
                  <a:cubicBezTo>
                    <a:pt x="591" y="2150"/>
                    <a:pt x="611" y="2285"/>
                    <a:pt x="600" y="2310"/>
                  </a:cubicBezTo>
                  <a:cubicBezTo>
                    <a:pt x="589" y="2336"/>
                    <a:pt x="584" y="2384"/>
                    <a:pt x="589" y="2410"/>
                  </a:cubicBezTo>
                  <a:cubicBezTo>
                    <a:pt x="590" y="2416"/>
                    <a:pt x="592" y="2422"/>
                    <a:pt x="594" y="2427"/>
                  </a:cubicBezTo>
                  <a:cubicBezTo>
                    <a:pt x="600" y="2439"/>
                    <a:pt x="605" y="2451"/>
                    <a:pt x="609" y="2464"/>
                  </a:cubicBezTo>
                  <a:cubicBezTo>
                    <a:pt x="609" y="2471"/>
                    <a:pt x="611" y="2478"/>
                    <a:pt x="615" y="2485"/>
                  </a:cubicBezTo>
                  <a:cubicBezTo>
                    <a:pt x="618" y="2494"/>
                    <a:pt x="620" y="2503"/>
                    <a:pt x="623" y="2511"/>
                  </a:cubicBezTo>
                  <a:cubicBezTo>
                    <a:pt x="624" y="2512"/>
                    <a:pt x="624" y="2512"/>
                    <a:pt x="625" y="2512"/>
                  </a:cubicBezTo>
                  <a:cubicBezTo>
                    <a:pt x="622" y="2520"/>
                    <a:pt x="624" y="2529"/>
                    <a:pt x="623" y="2530"/>
                  </a:cubicBezTo>
                  <a:cubicBezTo>
                    <a:pt x="620" y="2533"/>
                    <a:pt x="619" y="2534"/>
                    <a:pt x="619" y="2536"/>
                  </a:cubicBezTo>
                  <a:cubicBezTo>
                    <a:pt x="615" y="2540"/>
                    <a:pt x="617" y="2542"/>
                    <a:pt x="619" y="2546"/>
                  </a:cubicBezTo>
                  <a:cubicBezTo>
                    <a:pt x="621" y="2549"/>
                    <a:pt x="612" y="2560"/>
                    <a:pt x="616" y="2559"/>
                  </a:cubicBezTo>
                  <a:cubicBezTo>
                    <a:pt x="611" y="2565"/>
                    <a:pt x="614" y="2574"/>
                    <a:pt x="603" y="2588"/>
                  </a:cubicBezTo>
                  <a:cubicBezTo>
                    <a:pt x="596" y="2597"/>
                    <a:pt x="587" y="2606"/>
                    <a:pt x="586" y="2620"/>
                  </a:cubicBezTo>
                  <a:cubicBezTo>
                    <a:pt x="585" y="2645"/>
                    <a:pt x="583" y="2635"/>
                    <a:pt x="583" y="2652"/>
                  </a:cubicBezTo>
                  <a:cubicBezTo>
                    <a:pt x="583" y="2660"/>
                    <a:pt x="591" y="2668"/>
                    <a:pt x="617" y="2669"/>
                  </a:cubicBezTo>
                  <a:cubicBezTo>
                    <a:pt x="643" y="2671"/>
                    <a:pt x="673" y="2674"/>
                    <a:pt x="701" y="2662"/>
                  </a:cubicBezTo>
                  <a:cubicBezTo>
                    <a:pt x="728" y="2651"/>
                    <a:pt x="739" y="2645"/>
                    <a:pt x="742" y="2628"/>
                  </a:cubicBezTo>
                  <a:cubicBezTo>
                    <a:pt x="744" y="2614"/>
                    <a:pt x="747" y="2612"/>
                    <a:pt x="748" y="2603"/>
                  </a:cubicBezTo>
                  <a:cubicBezTo>
                    <a:pt x="753" y="2608"/>
                    <a:pt x="755" y="2605"/>
                    <a:pt x="756" y="2601"/>
                  </a:cubicBezTo>
                  <a:cubicBezTo>
                    <a:pt x="758" y="2599"/>
                    <a:pt x="759" y="2595"/>
                    <a:pt x="760" y="2591"/>
                  </a:cubicBezTo>
                  <a:cubicBezTo>
                    <a:pt x="763" y="2583"/>
                    <a:pt x="767" y="2580"/>
                    <a:pt x="754" y="2568"/>
                  </a:cubicBezTo>
                  <a:cubicBezTo>
                    <a:pt x="756" y="2546"/>
                    <a:pt x="751" y="2518"/>
                    <a:pt x="748" y="2500"/>
                  </a:cubicBezTo>
                  <a:cubicBezTo>
                    <a:pt x="754" y="2501"/>
                    <a:pt x="757" y="2502"/>
                    <a:pt x="757" y="2502"/>
                  </a:cubicBezTo>
                  <a:cubicBezTo>
                    <a:pt x="757" y="2502"/>
                    <a:pt x="809" y="2429"/>
                    <a:pt x="797" y="2402"/>
                  </a:cubicBezTo>
                  <a:cubicBezTo>
                    <a:pt x="786" y="2374"/>
                    <a:pt x="802" y="2333"/>
                    <a:pt x="794" y="2288"/>
                  </a:cubicBezTo>
                  <a:cubicBezTo>
                    <a:pt x="785" y="2242"/>
                    <a:pt x="769" y="1944"/>
                    <a:pt x="756" y="1911"/>
                  </a:cubicBezTo>
                  <a:cubicBezTo>
                    <a:pt x="744" y="1877"/>
                    <a:pt x="734" y="1855"/>
                    <a:pt x="740" y="1818"/>
                  </a:cubicBezTo>
                  <a:cubicBezTo>
                    <a:pt x="747" y="1780"/>
                    <a:pt x="728" y="1727"/>
                    <a:pt x="719" y="1692"/>
                  </a:cubicBezTo>
                  <a:cubicBezTo>
                    <a:pt x="711" y="1658"/>
                    <a:pt x="719" y="1534"/>
                    <a:pt x="721" y="1473"/>
                  </a:cubicBezTo>
                  <a:cubicBezTo>
                    <a:pt x="722" y="1412"/>
                    <a:pt x="718" y="1324"/>
                    <a:pt x="718" y="1324"/>
                  </a:cubicBezTo>
                  <a:cubicBezTo>
                    <a:pt x="718" y="1324"/>
                    <a:pt x="729" y="1323"/>
                    <a:pt x="747" y="1320"/>
                  </a:cubicBezTo>
                  <a:cubicBezTo>
                    <a:pt x="764" y="1318"/>
                    <a:pt x="765" y="1316"/>
                    <a:pt x="765" y="1316"/>
                  </a:cubicBezTo>
                  <a:cubicBezTo>
                    <a:pt x="765" y="1316"/>
                    <a:pt x="744" y="1202"/>
                    <a:pt x="733" y="1114"/>
                  </a:cubicBezTo>
                  <a:cubicBezTo>
                    <a:pt x="722" y="1026"/>
                    <a:pt x="706" y="948"/>
                    <a:pt x="699" y="920"/>
                  </a:cubicBezTo>
                  <a:cubicBezTo>
                    <a:pt x="693" y="891"/>
                    <a:pt x="703" y="860"/>
                    <a:pt x="703" y="860"/>
                  </a:cubicBezTo>
                  <a:cubicBezTo>
                    <a:pt x="703" y="860"/>
                    <a:pt x="754" y="804"/>
                    <a:pt x="768" y="753"/>
                  </a:cubicBezTo>
                  <a:cubicBezTo>
                    <a:pt x="781" y="703"/>
                    <a:pt x="793" y="646"/>
                    <a:pt x="795" y="616"/>
                  </a:cubicBezTo>
                  <a:cubicBezTo>
                    <a:pt x="798" y="586"/>
                    <a:pt x="820" y="542"/>
                    <a:pt x="817" y="498"/>
                  </a:cubicBezTo>
                  <a:cubicBezTo>
                    <a:pt x="815" y="455"/>
                    <a:pt x="805" y="433"/>
                    <a:pt x="758" y="413"/>
                  </a:cubicBezTo>
                  <a:cubicBezTo>
                    <a:pt x="712" y="394"/>
                    <a:pt x="704" y="395"/>
                    <a:pt x="676" y="378"/>
                  </a:cubicBezTo>
                  <a:cubicBezTo>
                    <a:pt x="649" y="362"/>
                    <a:pt x="612" y="339"/>
                    <a:pt x="592" y="315"/>
                  </a:cubicBezTo>
                  <a:cubicBezTo>
                    <a:pt x="591" y="305"/>
                    <a:pt x="590" y="295"/>
                    <a:pt x="590" y="284"/>
                  </a:cubicBezTo>
                  <a:cubicBezTo>
                    <a:pt x="591" y="281"/>
                    <a:pt x="592" y="279"/>
                    <a:pt x="593" y="276"/>
                  </a:cubicBezTo>
                  <a:cubicBezTo>
                    <a:pt x="598" y="253"/>
                    <a:pt x="598" y="246"/>
                    <a:pt x="599" y="243"/>
                  </a:cubicBezTo>
                  <a:cubicBezTo>
                    <a:pt x="599" y="239"/>
                    <a:pt x="604" y="242"/>
                    <a:pt x="612" y="234"/>
                  </a:cubicBezTo>
                  <a:cubicBezTo>
                    <a:pt x="619" y="227"/>
                    <a:pt x="626" y="211"/>
                    <a:pt x="628" y="195"/>
                  </a:cubicBezTo>
                  <a:cubicBezTo>
                    <a:pt x="630" y="178"/>
                    <a:pt x="634" y="158"/>
                    <a:pt x="625" y="155"/>
                  </a:cubicBezTo>
                  <a:cubicBezTo>
                    <a:pt x="627" y="153"/>
                    <a:pt x="623" y="143"/>
                    <a:pt x="623" y="136"/>
                  </a:cubicBezTo>
                  <a:cubicBezTo>
                    <a:pt x="622" y="130"/>
                    <a:pt x="624" y="111"/>
                    <a:pt x="623" y="102"/>
                  </a:cubicBezTo>
                  <a:cubicBezTo>
                    <a:pt x="622" y="92"/>
                    <a:pt x="616" y="79"/>
                    <a:pt x="617" y="70"/>
                  </a:cubicBezTo>
                  <a:cubicBezTo>
                    <a:pt x="618" y="61"/>
                    <a:pt x="606" y="46"/>
                    <a:pt x="605" y="39"/>
                  </a:cubicBezTo>
                  <a:cubicBezTo>
                    <a:pt x="604" y="32"/>
                    <a:pt x="594" y="26"/>
                    <a:pt x="585" y="20"/>
                  </a:cubicBezTo>
                  <a:cubicBezTo>
                    <a:pt x="575" y="14"/>
                    <a:pt x="562" y="18"/>
                    <a:pt x="547" y="9"/>
                  </a:cubicBezTo>
                  <a:cubicBezTo>
                    <a:pt x="531" y="1"/>
                    <a:pt x="530" y="12"/>
                    <a:pt x="518" y="6"/>
                  </a:cubicBezTo>
                  <a:cubicBezTo>
                    <a:pt x="505" y="0"/>
                    <a:pt x="494" y="11"/>
                    <a:pt x="487" y="10"/>
                  </a:cubicBezTo>
                  <a:cubicBezTo>
                    <a:pt x="480" y="10"/>
                    <a:pt x="473" y="19"/>
                    <a:pt x="461" y="14"/>
                  </a:cubicBezTo>
                  <a:cubicBezTo>
                    <a:pt x="449" y="9"/>
                    <a:pt x="436" y="25"/>
                    <a:pt x="430" y="24"/>
                  </a:cubicBezTo>
                  <a:cubicBezTo>
                    <a:pt x="423" y="23"/>
                    <a:pt x="413" y="37"/>
                    <a:pt x="408" y="39"/>
                  </a:cubicBezTo>
                  <a:cubicBezTo>
                    <a:pt x="403" y="40"/>
                    <a:pt x="392" y="59"/>
                    <a:pt x="395" y="63"/>
                  </a:cubicBezTo>
                  <a:cubicBezTo>
                    <a:pt x="399" y="66"/>
                    <a:pt x="392" y="73"/>
                    <a:pt x="389" y="80"/>
                  </a:cubicBezTo>
                  <a:cubicBezTo>
                    <a:pt x="385" y="87"/>
                    <a:pt x="386" y="107"/>
                    <a:pt x="383" y="111"/>
                  </a:cubicBezTo>
                  <a:cubicBezTo>
                    <a:pt x="380" y="115"/>
                    <a:pt x="380" y="132"/>
                    <a:pt x="381" y="136"/>
                  </a:cubicBezTo>
                  <a:cubicBezTo>
                    <a:pt x="382" y="140"/>
                    <a:pt x="379" y="154"/>
                    <a:pt x="382" y="154"/>
                  </a:cubicBezTo>
                  <a:cubicBezTo>
                    <a:pt x="384" y="155"/>
                    <a:pt x="386" y="163"/>
                    <a:pt x="387" y="171"/>
                  </a:cubicBezTo>
                  <a:cubicBezTo>
                    <a:pt x="388" y="176"/>
                    <a:pt x="388" y="181"/>
                    <a:pt x="387" y="183"/>
                  </a:cubicBezTo>
                  <a:cubicBezTo>
                    <a:pt x="387" y="189"/>
                    <a:pt x="386" y="196"/>
                    <a:pt x="388" y="203"/>
                  </a:cubicBezTo>
                  <a:cubicBezTo>
                    <a:pt x="388" y="203"/>
                    <a:pt x="388" y="204"/>
                    <a:pt x="389" y="205"/>
                  </a:cubicBezTo>
                  <a:cubicBezTo>
                    <a:pt x="390" y="215"/>
                    <a:pt x="395" y="224"/>
                    <a:pt x="395" y="233"/>
                  </a:cubicBezTo>
                  <a:cubicBezTo>
                    <a:pt x="396" y="241"/>
                    <a:pt x="395" y="265"/>
                    <a:pt x="400" y="278"/>
                  </a:cubicBezTo>
                  <a:cubicBezTo>
                    <a:pt x="404" y="288"/>
                    <a:pt x="412" y="300"/>
                    <a:pt x="420" y="310"/>
                  </a:cubicBezTo>
                  <a:cubicBezTo>
                    <a:pt x="420" y="321"/>
                    <a:pt x="419" y="334"/>
                    <a:pt x="418" y="347"/>
                  </a:cubicBezTo>
                  <a:cubicBezTo>
                    <a:pt x="399" y="356"/>
                    <a:pt x="370" y="367"/>
                    <a:pt x="353" y="374"/>
                  </a:cubicBezTo>
                  <a:cubicBezTo>
                    <a:pt x="326" y="384"/>
                    <a:pt x="287" y="392"/>
                    <a:pt x="259" y="404"/>
                  </a:cubicBezTo>
                  <a:cubicBezTo>
                    <a:pt x="231" y="415"/>
                    <a:pt x="208" y="449"/>
                    <a:pt x="202" y="478"/>
                  </a:cubicBezTo>
                  <a:cubicBezTo>
                    <a:pt x="196" y="507"/>
                    <a:pt x="186" y="539"/>
                    <a:pt x="172" y="575"/>
                  </a:cubicBezTo>
                  <a:cubicBezTo>
                    <a:pt x="158" y="611"/>
                    <a:pt x="130" y="678"/>
                    <a:pt x="130" y="740"/>
                  </a:cubicBezTo>
                  <a:cubicBezTo>
                    <a:pt x="130" y="802"/>
                    <a:pt x="114" y="860"/>
                    <a:pt x="154" y="864"/>
                  </a:cubicBezTo>
                  <a:cubicBezTo>
                    <a:pt x="193" y="868"/>
                    <a:pt x="242" y="869"/>
                    <a:pt x="242" y="869"/>
                  </a:cubicBezTo>
                  <a:cubicBezTo>
                    <a:pt x="242" y="869"/>
                    <a:pt x="183" y="1003"/>
                    <a:pt x="165" y="1076"/>
                  </a:cubicBezTo>
                  <a:cubicBezTo>
                    <a:pt x="146" y="1149"/>
                    <a:pt x="109" y="1263"/>
                    <a:pt x="109" y="1263"/>
                  </a:cubicBezTo>
                  <a:cubicBezTo>
                    <a:pt x="109" y="1263"/>
                    <a:pt x="124" y="1278"/>
                    <a:pt x="145" y="1283"/>
                  </a:cubicBezTo>
                  <a:cubicBezTo>
                    <a:pt x="166" y="1288"/>
                    <a:pt x="186" y="1292"/>
                    <a:pt x="186" y="1292"/>
                  </a:cubicBezTo>
                  <a:cubicBezTo>
                    <a:pt x="186" y="1292"/>
                    <a:pt x="176" y="1489"/>
                    <a:pt x="177" y="1538"/>
                  </a:cubicBezTo>
                  <a:cubicBezTo>
                    <a:pt x="179" y="1588"/>
                    <a:pt x="190" y="1775"/>
                    <a:pt x="190" y="1825"/>
                  </a:cubicBezTo>
                  <a:cubicBezTo>
                    <a:pt x="190" y="1880"/>
                    <a:pt x="179" y="2062"/>
                    <a:pt x="182" y="2117"/>
                  </a:cubicBezTo>
                  <a:cubicBezTo>
                    <a:pt x="185" y="2141"/>
                    <a:pt x="185" y="2141"/>
                    <a:pt x="185" y="2141"/>
                  </a:cubicBezTo>
                  <a:cubicBezTo>
                    <a:pt x="189" y="2173"/>
                    <a:pt x="194" y="2194"/>
                    <a:pt x="183" y="2221"/>
                  </a:cubicBezTo>
                  <a:cubicBezTo>
                    <a:pt x="175" y="2241"/>
                    <a:pt x="163" y="2261"/>
                    <a:pt x="156" y="2278"/>
                  </a:cubicBezTo>
                  <a:cubicBezTo>
                    <a:pt x="153" y="2286"/>
                    <a:pt x="151" y="2294"/>
                    <a:pt x="151" y="2302"/>
                  </a:cubicBezTo>
                  <a:cubicBezTo>
                    <a:pt x="152" y="2326"/>
                    <a:pt x="145" y="2368"/>
                    <a:pt x="140" y="2381"/>
                  </a:cubicBezTo>
                  <a:cubicBezTo>
                    <a:pt x="137" y="2387"/>
                    <a:pt x="133" y="2400"/>
                    <a:pt x="131" y="2412"/>
                  </a:cubicBezTo>
                  <a:cubicBezTo>
                    <a:pt x="129" y="2422"/>
                    <a:pt x="129" y="2431"/>
                    <a:pt x="132" y="2432"/>
                  </a:cubicBezTo>
                  <a:cubicBezTo>
                    <a:pt x="133" y="2434"/>
                    <a:pt x="134" y="2434"/>
                    <a:pt x="137" y="2435"/>
                  </a:cubicBezTo>
                  <a:cubicBezTo>
                    <a:pt x="134" y="2440"/>
                    <a:pt x="130" y="2445"/>
                    <a:pt x="125" y="2450"/>
                  </a:cubicBezTo>
                  <a:cubicBezTo>
                    <a:pt x="124" y="2451"/>
                    <a:pt x="118" y="2450"/>
                    <a:pt x="106" y="2458"/>
                  </a:cubicBezTo>
                  <a:cubicBezTo>
                    <a:pt x="103" y="2456"/>
                    <a:pt x="107" y="2452"/>
                    <a:pt x="100" y="2453"/>
                  </a:cubicBezTo>
                  <a:cubicBezTo>
                    <a:pt x="93" y="2454"/>
                    <a:pt x="89" y="2459"/>
                    <a:pt x="84" y="2469"/>
                  </a:cubicBezTo>
                  <a:cubicBezTo>
                    <a:pt x="78" y="2478"/>
                    <a:pt x="81" y="2481"/>
                    <a:pt x="84" y="2484"/>
                  </a:cubicBezTo>
                </a:path>
              </a:pathLst>
            </a:custGeom>
            <a:solidFill>
              <a:srgbClr val="1F73E2"/>
            </a:soli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 name="Freeform 6"/>
            <p:cNvSpPr>
              <a:spLocks noEditPoints="1"/>
            </p:cNvSpPr>
            <p:nvPr/>
          </p:nvSpPr>
          <p:spPr bwMode="auto">
            <a:xfrm>
              <a:off x="5419089" y="2934246"/>
              <a:ext cx="287746" cy="545869"/>
            </a:xfrm>
            <a:custGeom>
              <a:avLst/>
              <a:gdLst>
                <a:gd name="T0" fmla="*/ 86 w 203"/>
                <a:gd name="T1" fmla="*/ 125 h 385"/>
                <a:gd name="T2" fmla="*/ 78 w 203"/>
                <a:gd name="T3" fmla="*/ 128 h 385"/>
                <a:gd name="T4" fmla="*/ 86 w 203"/>
                <a:gd name="T5" fmla="*/ 140 h 385"/>
                <a:gd name="T6" fmla="*/ 92 w 203"/>
                <a:gd name="T7" fmla="*/ 143 h 385"/>
                <a:gd name="T8" fmla="*/ 86 w 203"/>
                <a:gd name="T9" fmla="*/ 125 h 385"/>
                <a:gd name="T10" fmla="*/ 192 w 203"/>
                <a:gd name="T11" fmla="*/ 0 h 385"/>
                <a:gd name="T12" fmla="*/ 86 w 203"/>
                <a:gd name="T13" fmla="*/ 87 h 385"/>
                <a:gd name="T14" fmla="*/ 61 w 203"/>
                <a:gd name="T15" fmla="*/ 87 h 385"/>
                <a:gd name="T16" fmla="*/ 18 w 203"/>
                <a:gd name="T17" fmla="*/ 24 h 385"/>
                <a:gd name="T18" fmla="*/ 17 w 203"/>
                <a:gd name="T19" fmla="*/ 35 h 385"/>
                <a:gd name="T20" fmla="*/ 17 w 203"/>
                <a:gd name="T21" fmla="*/ 35 h 385"/>
                <a:gd name="T22" fmla="*/ 16 w 203"/>
                <a:gd name="T23" fmla="*/ 37 h 385"/>
                <a:gd name="T24" fmla="*/ 10 w 203"/>
                <a:gd name="T25" fmla="*/ 56 h 385"/>
                <a:gd name="T26" fmla="*/ 4 w 203"/>
                <a:gd name="T27" fmla="*/ 125 h 385"/>
                <a:gd name="T28" fmla="*/ 7 w 203"/>
                <a:gd name="T29" fmla="*/ 143 h 385"/>
                <a:gd name="T30" fmla="*/ 58 w 203"/>
                <a:gd name="T31" fmla="*/ 90 h 385"/>
                <a:gd name="T32" fmla="*/ 49 w 203"/>
                <a:gd name="T33" fmla="*/ 106 h 385"/>
                <a:gd name="T34" fmla="*/ 51 w 203"/>
                <a:gd name="T35" fmla="*/ 121 h 385"/>
                <a:gd name="T36" fmla="*/ 10 w 203"/>
                <a:gd name="T37" fmla="*/ 233 h 385"/>
                <a:gd name="T38" fmla="*/ 16 w 203"/>
                <a:gd name="T39" fmla="*/ 269 h 385"/>
                <a:gd name="T40" fmla="*/ 18 w 203"/>
                <a:gd name="T41" fmla="*/ 363 h 385"/>
                <a:gd name="T42" fmla="*/ 85 w 203"/>
                <a:gd name="T43" fmla="*/ 191 h 385"/>
                <a:gd name="T44" fmla="*/ 98 w 203"/>
                <a:gd name="T45" fmla="*/ 166 h 385"/>
                <a:gd name="T46" fmla="*/ 90 w 203"/>
                <a:gd name="T47" fmla="*/ 122 h 385"/>
                <a:gd name="T48" fmla="*/ 94 w 203"/>
                <a:gd name="T49" fmla="*/ 101 h 385"/>
                <a:gd name="T50" fmla="*/ 92 w 203"/>
                <a:gd name="T51" fmla="*/ 96 h 385"/>
                <a:gd name="T52" fmla="*/ 115 w 203"/>
                <a:gd name="T53" fmla="*/ 138 h 385"/>
                <a:gd name="T54" fmla="*/ 191 w 203"/>
                <a:gd name="T55" fmla="*/ 48 h 385"/>
                <a:gd name="T56" fmla="*/ 203 w 203"/>
                <a:gd name="T57" fmla="*/ 24 h 385"/>
                <a:gd name="T58" fmla="*/ 192 w 203"/>
                <a:gd name="T59" fmla="*/ 0 h 385"/>
                <a:gd name="T60" fmla="*/ 70 w 203"/>
                <a:gd name="T61" fmla="*/ 128 h 385"/>
                <a:gd name="T62" fmla="*/ 51 w 203"/>
                <a:gd name="T63" fmla="*/ 122 h 385"/>
                <a:gd name="T64" fmla="*/ 50 w 203"/>
                <a:gd name="T65" fmla="*/ 153 h 385"/>
                <a:gd name="T66" fmla="*/ 63 w 203"/>
                <a:gd name="T67" fmla="*/ 142 h 385"/>
                <a:gd name="T68" fmla="*/ 71 w 203"/>
                <a:gd name="T69" fmla="*/ 142 h 385"/>
                <a:gd name="T70" fmla="*/ 74 w 203"/>
                <a:gd name="T71" fmla="*/ 128 h 385"/>
                <a:gd name="T72" fmla="*/ 70 w 203"/>
                <a:gd name="T73" fmla="*/ 128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3" h="385">
                  <a:moveTo>
                    <a:pt x="86" y="125"/>
                  </a:moveTo>
                  <a:cubicBezTo>
                    <a:pt x="84" y="126"/>
                    <a:pt x="81" y="127"/>
                    <a:pt x="78" y="128"/>
                  </a:cubicBezTo>
                  <a:cubicBezTo>
                    <a:pt x="80" y="130"/>
                    <a:pt x="82" y="134"/>
                    <a:pt x="86" y="140"/>
                  </a:cubicBezTo>
                  <a:cubicBezTo>
                    <a:pt x="93" y="164"/>
                    <a:pt x="97" y="160"/>
                    <a:pt x="92" y="143"/>
                  </a:cubicBezTo>
                  <a:cubicBezTo>
                    <a:pt x="91" y="138"/>
                    <a:pt x="89" y="131"/>
                    <a:pt x="86" y="125"/>
                  </a:cubicBezTo>
                  <a:moveTo>
                    <a:pt x="192" y="0"/>
                  </a:moveTo>
                  <a:cubicBezTo>
                    <a:pt x="192" y="31"/>
                    <a:pt x="115" y="84"/>
                    <a:pt x="86" y="87"/>
                  </a:cubicBezTo>
                  <a:cubicBezTo>
                    <a:pt x="79" y="82"/>
                    <a:pt x="70" y="80"/>
                    <a:pt x="61" y="87"/>
                  </a:cubicBezTo>
                  <a:cubicBezTo>
                    <a:pt x="32" y="77"/>
                    <a:pt x="20" y="42"/>
                    <a:pt x="18" y="24"/>
                  </a:cubicBezTo>
                  <a:cubicBezTo>
                    <a:pt x="18" y="28"/>
                    <a:pt x="17" y="32"/>
                    <a:pt x="17" y="35"/>
                  </a:cubicBezTo>
                  <a:cubicBezTo>
                    <a:pt x="17" y="35"/>
                    <a:pt x="17" y="35"/>
                    <a:pt x="17" y="35"/>
                  </a:cubicBezTo>
                  <a:cubicBezTo>
                    <a:pt x="17" y="36"/>
                    <a:pt x="16" y="36"/>
                    <a:pt x="16" y="37"/>
                  </a:cubicBezTo>
                  <a:cubicBezTo>
                    <a:pt x="15" y="44"/>
                    <a:pt x="12" y="50"/>
                    <a:pt x="10" y="56"/>
                  </a:cubicBezTo>
                  <a:cubicBezTo>
                    <a:pt x="5" y="73"/>
                    <a:pt x="0" y="97"/>
                    <a:pt x="4" y="125"/>
                  </a:cubicBezTo>
                  <a:cubicBezTo>
                    <a:pt x="5" y="131"/>
                    <a:pt x="6" y="137"/>
                    <a:pt x="7" y="143"/>
                  </a:cubicBezTo>
                  <a:cubicBezTo>
                    <a:pt x="16" y="124"/>
                    <a:pt x="43" y="98"/>
                    <a:pt x="58" y="90"/>
                  </a:cubicBezTo>
                  <a:cubicBezTo>
                    <a:pt x="55" y="94"/>
                    <a:pt x="52" y="99"/>
                    <a:pt x="49" y="106"/>
                  </a:cubicBezTo>
                  <a:cubicBezTo>
                    <a:pt x="47" y="111"/>
                    <a:pt x="47" y="117"/>
                    <a:pt x="51" y="121"/>
                  </a:cubicBezTo>
                  <a:cubicBezTo>
                    <a:pt x="41" y="140"/>
                    <a:pt x="23" y="181"/>
                    <a:pt x="10" y="233"/>
                  </a:cubicBezTo>
                  <a:cubicBezTo>
                    <a:pt x="14" y="245"/>
                    <a:pt x="16" y="258"/>
                    <a:pt x="16" y="269"/>
                  </a:cubicBezTo>
                  <a:cubicBezTo>
                    <a:pt x="16" y="310"/>
                    <a:pt x="15" y="385"/>
                    <a:pt x="18" y="363"/>
                  </a:cubicBezTo>
                  <a:cubicBezTo>
                    <a:pt x="21" y="341"/>
                    <a:pt x="56" y="256"/>
                    <a:pt x="85" y="191"/>
                  </a:cubicBezTo>
                  <a:cubicBezTo>
                    <a:pt x="89" y="183"/>
                    <a:pt x="93" y="174"/>
                    <a:pt x="98" y="166"/>
                  </a:cubicBezTo>
                  <a:cubicBezTo>
                    <a:pt x="96" y="147"/>
                    <a:pt x="94" y="132"/>
                    <a:pt x="90" y="122"/>
                  </a:cubicBezTo>
                  <a:cubicBezTo>
                    <a:pt x="95" y="116"/>
                    <a:pt x="96" y="107"/>
                    <a:pt x="94" y="101"/>
                  </a:cubicBezTo>
                  <a:cubicBezTo>
                    <a:pt x="94" y="99"/>
                    <a:pt x="93" y="97"/>
                    <a:pt x="92" y="96"/>
                  </a:cubicBezTo>
                  <a:cubicBezTo>
                    <a:pt x="103" y="107"/>
                    <a:pt x="111" y="122"/>
                    <a:pt x="115" y="138"/>
                  </a:cubicBezTo>
                  <a:cubicBezTo>
                    <a:pt x="146" y="93"/>
                    <a:pt x="184" y="54"/>
                    <a:pt x="191" y="48"/>
                  </a:cubicBezTo>
                  <a:cubicBezTo>
                    <a:pt x="198" y="40"/>
                    <a:pt x="202" y="29"/>
                    <a:pt x="203" y="24"/>
                  </a:cubicBezTo>
                  <a:cubicBezTo>
                    <a:pt x="199" y="16"/>
                    <a:pt x="195" y="6"/>
                    <a:pt x="192" y="0"/>
                  </a:cubicBezTo>
                  <a:close/>
                  <a:moveTo>
                    <a:pt x="70" y="128"/>
                  </a:moveTo>
                  <a:cubicBezTo>
                    <a:pt x="61" y="127"/>
                    <a:pt x="55" y="125"/>
                    <a:pt x="51" y="122"/>
                  </a:cubicBezTo>
                  <a:cubicBezTo>
                    <a:pt x="47" y="134"/>
                    <a:pt x="41" y="165"/>
                    <a:pt x="50" y="153"/>
                  </a:cubicBezTo>
                  <a:cubicBezTo>
                    <a:pt x="60" y="139"/>
                    <a:pt x="60" y="128"/>
                    <a:pt x="63" y="142"/>
                  </a:cubicBezTo>
                  <a:cubicBezTo>
                    <a:pt x="67" y="155"/>
                    <a:pt x="70" y="155"/>
                    <a:pt x="71" y="142"/>
                  </a:cubicBezTo>
                  <a:cubicBezTo>
                    <a:pt x="71" y="136"/>
                    <a:pt x="72" y="131"/>
                    <a:pt x="74" y="128"/>
                  </a:cubicBezTo>
                  <a:cubicBezTo>
                    <a:pt x="73" y="128"/>
                    <a:pt x="72" y="128"/>
                    <a:pt x="70" y="128"/>
                  </a:cubicBezTo>
                  <a:close/>
                </a:path>
              </a:pathLst>
            </a:custGeom>
            <a:solidFill>
              <a:srgbClr val="FFFFFF"/>
            </a:solidFill>
            <a:ln>
              <a:noFill/>
            </a:ln>
            <a:effectLs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3" name="组合 12"/>
          <p:cNvGrpSpPr/>
          <p:nvPr/>
        </p:nvGrpSpPr>
        <p:grpSpPr>
          <a:xfrm>
            <a:off x="6149737" y="2595722"/>
            <a:ext cx="1510662" cy="3582709"/>
            <a:chOff x="6149737" y="2595722"/>
            <a:chExt cx="1510662" cy="3582709"/>
          </a:xfrm>
        </p:grpSpPr>
        <p:sp>
          <p:nvSpPr>
            <p:cNvPr id="14" name="Freeform 7"/>
            <p:cNvSpPr>
              <a:spLocks noEditPoints="1"/>
            </p:cNvSpPr>
            <p:nvPr/>
          </p:nvSpPr>
          <p:spPr bwMode="auto">
            <a:xfrm>
              <a:off x="6149737" y="2595722"/>
              <a:ext cx="1510662" cy="3582709"/>
            </a:xfrm>
            <a:custGeom>
              <a:avLst/>
              <a:gdLst>
                <a:gd name="T0" fmla="*/ 97 w 1065"/>
                <a:gd name="T1" fmla="*/ 136 h 2527"/>
                <a:gd name="T2" fmla="*/ 382 w 1065"/>
                <a:gd name="T3" fmla="*/ 65 h 2527"/>
                <a:gd name="T4" fmla="*/ 398 w 1065"/>
                <a:gd name="T5" fmla="*/ 93 h 2527"/>
                <a:gd name="T6" fmla="*/ 392 w 1065"/>
                <a:gd name="T7" fmla="*/ 102 h 2527"/>
                <a:gd name="T8" fmla="*/ 394 w 1065"/>
                <a:gd name="T9" fmla="*/ 96 h 2527"/>
                <a:gd name="T10" fmla="*/ 415 w 1065"/>
                <a:gd name="T11" fmla="*/ 185 h 2527"/>
                <a:gd name="T12" fmla="*/ 420 w 1065"/>
                <a:gd name="T13" fmla="*/ 188 h 2527"/>
                <a:gd name="T14" fmla="*/ 91 w 1065"/>
                <a:gd name="T15" fmla="*/ 340 h 2527"/>
                <a:gd name="T16" fmla="*/ 91 w 1065"/>
                <a:gd name="T17" fmla="*/ 328 h 2527"/>
                <a:gd name="T18" fmla="*/ 92 w 1065"/>
                <a:gd name="T19" fmla="*/ 208 h 2527"/>
                <a:gd name="T20" fmla="*/ 106 w 1065"/>
                <a:gd name="T21" fmla="*/ 111 h 2527"/>
                <a:gd name="T22" fmla="*/ 122 w 1065"/>
                <a:gd name="T23" fmla="*/ 77 h 2527"/>
                <a:gd name="T24" fmla="*/ 109 w 1065"/>
                <a:gd name="T25" fmla="*/ 99 h 2527"/>
                <a:gd name="T26" fmla="*/ 134 w 1065"/>
                <a:gd name="T27" fmla="*/ 58 h 2527"/>
                <a:gd name="T28" fmla="*/ 134 w 1065"/>
                <a:gd name="T29" fmla="*/ 58 h 2527"/>
                <a:gd name="T30" fmla="*/ 175 w 1065"/>
                <a:gd name="T31" fmla="*/ 27 h 2527"/>
                <a:gd name="T32" fmla="*/ 260 w 1065"/>
                <a:gd name="T33" fmla="*/ 2487 h 2527"/>
                <a:gd name="T34" fmla="*/ 353 w 1065"/>
                <a:gd name="T35" fmla="*/ 2400 h 2527"/>
                <a:gd name="T36" fmla="*/ 324 w 1065"/>
                <a:gd name="T37" fmla="*/ 1798 h 2527"/>
                <a:gd name="T38" fmla="*/ 490 w 1065"/>
                <a:gd name="T39" fmla="*/ 1744 h 2527"/>
                <a:gd name="T40" fmla="*/ 743 w 1065"/>
                <a:gd name="T41" fmla="*/ 2426 h 2527"/>
                <a:gd name="T42" fmla="*/ 761 w 1065"/>
                <a:gd name="T43" fmla="*/ 2438 h 2527"/>
                <a:gd name="T44" fmla="*/ 793 w 1065"/>
                <a:gd name="T45" fmla="*/ 2419 h 2527"/>
                <a:gd name="T46" fmla="*/ 968 w 1065"/>
                <a:gd name="T47" fmla="*/ 2513 h 2527"/>
                <a:gd name="T48" fmla="*/ 957 w 1065"/>
                <a:gd name="T49" fmla="*/ 2447 h 2527"/>
                <a:gd name="T50" fmla="*/ 860 w 1065"/>
                <a:gd name="T51" fmla="*/ 2249 h 2527"/>
                <a:gd name="T52" fmla="*/ 573 w 1065"/>
                <a:gd name="T53" fmla="*/ 1121 h 2527"/>
                <a:gd name="T54" fmla="*/ 602 w 1065"/>
                <a:gd name="T55" fmla="*/ 911 h 2527"/>
                <a:gd name="T56" fmla="*/ 427 w 1065"/>
                <a:gd name="T57" fmla="*/ 438 h 2527"/>
                <a:gd name="T58" fmla="*/ 411 w 1065"/>
                <a:gd name="T59" fmla="*/ 368 h 2527"/>
                <a:gd name="T60" fmla="*/ 406 w 1065"/>
                <a:gd name="T61" fmla="*/ 352 h 2527"/>
                <a:gd name="T62" fmla="*/ 413 w 1065"/>
                <a:gd name="T63" fmla="*/ 283 h 2527"/>
                <a:gd name="T64" fmla="*/ 411 w 1065"/>
                <a:gd name="T65" fmla="*/ 235 h 2527"/>
                <a:gd name="T66" fmla="*/ 429 w 1065"/>
                <a:gd name="T67" fmla="*/ 262 h 2527"/>
                <a:gd name="T68" fmla="*/ 413 w 1065"/>
                <a:gd name="T69" fmla="*/ 190 h 2527"/>
                <a:gd name="T70" fmla="*/ 418 w 1065"/>
                <a:gd name="T71" fmla="*/ 192 h 2527"/>
                <a:gd name="T72" fmla="*/ 413 w 1065"/>
                <a:gd name="T73" fmla="*/ 144 h 2527"/>
                <a:gd name="T74" fmla="*/ 399 w 1065"/>
                <a:gd name="T75" fmla="*/ 108 h 2527"/>
                <a:gd name="T76" fmla="*/ 406 w 1065"/>
                <a:gd name="T77" fmla="*/ 98 h 2527"/>
                <a:gd name="T78" fmla="*/ 391 w 1065"/>
                <a:gd name="T79" fmla="*/ 63 h 2527"/>
                <a:gd name="T80" fmla="*/ 327 w 1065"/>
                <a:gd name="T81" fmla="*/ 30 h 2527"/>
                <a:gd name="T82" fmla="*/ 242 w 1065"/>
                <a:gd name="T83" fmla="*/ 10 h 2527"/>
                <a:gd name="T84" fmla="*/ 168 w 1065"/>
                <a:gd name="T85" fmla="*/ 25 h 2527"/>
                <a:gd name="T86" fmla="*/ 120 w 1065"/>
                <a:gd name="T87" fmla="*/ 65 h 2527"/>
                <a:gd name="T88" fmla="*/ 97 w 1065"/>
                <a:gd name="T89" fmla="*/ 106 h 2527"/>
                <a:gd name="T90" fmla="*/ 97 w 1065"/>
                <a:gd name="T91" fmla="*/ 129 h 2527"/>
                <a:gd name="T92" fmla="*/ 92 w 1065"/>
                <a:gd name="T93" fmla="*/ 169 h 2527"/>
                <a:gd name="T94" fmla="*/ 96 w 1065"/>
                <a:gd name="T95" fmla="*/ 173 h 2527"/>
                <a:gd name="T96" fmla="*/ 76 w 1065"/>
                <a:gd name="T97" fmla="*/ 263 h 2527"/>
                <a:gd name="T98" fmla="*/ 76 w 1065"/>
                <a:gd name="T99" fmla="*/ 247 h 2527"/>
                <a:gd name="T100" fmla="*/ 78 w 1065"/>
                <a:gd name="T101" fmla="*/ 335 h 2527"/>
                <a:gd name="T102" fmla="*/ 88 w 1065"/>
                <a:gd name="T103" fmla="*/ 320 h 2527"/>
                <a:gd name="T104" fmla="*/ 58 w 1065"/>
                <a:gd name="T105" fmla="*/ 349 h 2527"/>
                <a:gd name="T106" fmla="*/ 80 w 1065"/>
                <a:gd name="T107" fmla="*/ 356 h 2527"/>
                <a:gd name="T108" fmla="*/ 88 w 1065"/>
                <a:gd name="T109" fmla="*/ 405 h 2527"/>
                <a:gd name="T110" fmla="*/ 82 w 1065"/>
                <a:gd name="T111" fmla="*/ 411 h 2527"/>
                <a:gd name="T112" fmla="*/ 176 w 1065"/>
                <a:gd name="T113" fmla="*/ 827 h 2527"/>
                <a:gd name="T114" fmla="*/ 116 w 1065"/>
                <a:gd name="T115" fmla="*/ 1145 h 2527"/>
                <a:gd name="T116" fmla="*/ 147 w 1065"/>
                <a:gd name="T117" fmla="*/ 1744 h 2527"/>
                <a:gd name="T118" fmla="*/ 232 w 1065"/>
                <a:gd name="T119" fmla="*/ 2426 h 2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65" h="2527">
                  <a:moveTo>
                    <a:pt x="97" y="136"/>
                  </a:moveTo>
                  <a:cubicBezTo>
                    <a:pt x="91" y="142"/>
                    <a:pt x="88" y="148"/>
                    <a:pt x="89" y="155"/>
                  </a:cubicBezTo>
                  <a:cubicBezTo>
                    <a:pt x="95" y="148"/>
                    <a:pt x="97" y="142"/>
                    <a:pt x="97" y="136"/>
                  </a:cubicBezTo>
                  <a:moveTo>
                    <a:pt x="381" y="67"/>
                  </a:moveTo>
                  <a:cubicBezTo>
                    <a:pt x="378" y="64"/>
                    <a:pt x="375" y="61"/>
                    <a:pt x="373" y="56"/>
                  </a:cubicBezTo>
                  <a:cubicBezTo>
                    <a:pt x="382" y="56"/>
                    <a:pt x="388" y="53"/>
                    <a:pt x="382" y="65"/>
                  </a:cubicBezTo>
                  <a:cubicBezTo>
                    <a:pt x="382" y="66"/>
                    <a:pt x="381" y="66"/>
                    <a:pt x="381" y="67"/>
                  </a:cubicBezTo>
                  <a:close/>
                  <a:moveTo>
                    <a:pt x="386" y="82"/>
                  </a:moveTo>
                  <a:cubicBezTo>
                    <a:pt x="396" y="85"/>
                    <a:pt x="405" y="84"/>
                    <a:pt x="398" y="93"/>
                  </a:cubicBezTo>
                  <a:cubicBezTo>
                    <a:pt x="398" y="92"/>
                    <a:pt x="398" y="92"/>
                    <a:pt x="398" y="92"/>
                  </a:cubicBezTo>
                  <a:cubicBezTo>
                    <a:pt x="392" y="89"/>
                    <a:pt x="388" y="86"/>
                    <a:pt x="386" y="82"/>
                  </a:cubicBezTo>
                  <a:close/>
                  <a:moveTo>
                    <a:pt x="392" y="102"/>
                  </a:moveTo>
                  <a:cubicBezTo>
                    <a:pt x="391" y="101"/>
                    <a:pt x="391" y="101"/>
                    <a:pt x="391" y="101"/>
                  </a:cubicBezTo>
                  <a:cubicBezTo>
                    <a:pt x="390" y="97"/>
                    <a:pt x="389" y="94"/>
                    <a:pt x="387" y="92"/>
                  </a:cubicBezTo>
                  <a:cubicBezTo>
                    <a:pt x="389" y="93"/>
                    <a:pt x="391" y="95"/>
                    <a:pt x="394" y="96"/>
                  </a:cubicBezTo>
                  <a:cubicBezTo>
                    <a:pt x="394" y="96"/>
                    <a:pt x="395" y="97"/>
                    <a:pt x="395" y="97"/>
                  </a:cubicBezTo>
                  <a:cubicBezTo>
                    <a:pt x="394" y="99"/>
                    <a:pt x="393" y="100"/>
                    <a:pt x="392" y="102"/>
                  </a:cubicBezTo>
                  <a:close/>
                  <a:moveTo>
                    <a:pt x="415" y="185"/>
                  </a:moveTo>
                  <a:cubicBezTo>
                    <a:pt x="416" y="182"/>
                    <a:pt x="417" y="180"/>
                    <a:pt x="418" y="177"/>
                  </a:cubicBezTo>
                  <a:cubicBezTo>
                    <a:pt x="420" y="173"/>
                    <a:pt x="420" y="170"/>
                    <a:pt x="420" y="168"/>
                  </a:cubicBezTo>
                  <a:cubicBezTo>
                    <a:pt x="422" y="175"/>
                    <a:pt x="423" y="181"/>
                    <a:pt x="420" y="188"/>
                  </a:cubicBezTo>
                  <a:cubicBezTo>
                    <a:pt x="418" y="187"/>
                    <a:pt x="416" y="186"/>
                    <a:pt x="415" y="185"/>
                  </a:cubicBezTo>
                  <a:close/>
                  <a:moveTo>
                    <a:pt x="91" y="328"/>
                  </a:moveTo>
                  <a:cubicBezTo>
                    <a:pt x="92" y="332"/>
                    <a:pt x="92" y="336"/>
                    <a:pt x="91" y="340"/>
                  </a:cubicBezTo>
                  <a:cubicBezTo>
                    <a:pt x="91" y="341"/>
                    <a:pt x="91" y="342"/>
                    <a:pt x="91" y="342"/>
                  </a:cubicBezTo>
                  <a:cubicBezTo>
                    <a:pt x="88" y="347"/>
                    <a:pt x="84" y="350"/>
                    <a:pt x="79" y="352"/>
                  </a:cubicBezTo>
                  <a:cubicBezTo>
                    <a:pt x="77" y="342"/>
                    <a:pt x="83" y="334"/>
                    <a:pt x="91" y="328"/>
                  </a:cubicBezTo>
                  <a:close/>
                  <a:moveTo>
                    <a:pt x="98" y="193"/>
                  </a:moveTo>
                  <a:cubicBezTo>
                    <a:pt x="97" y="199"/>
                    <a:pt x="94" y="203"/>
                    <a:pt x="93" y="207"/>
                  </a:cubicBezTo>
                  <a:cubicBezTo>
                    <a:pt x="92" y="208"/>
                    <a:pt x="92" y="208"/>
                    <a:pt x="92" y="208"/>
                  </a:cubicBezTo>
                  <a:cubicBezTo>
                    <a:pt x="83" y="200"/>
                    <a:pt x="89" y="197"/>
                    <a:pt x="98" y="193"/>
                  </a:cubicBezTo>
                  <a:close/>
                  <a:moveTo>
                    <a:pt x="109" y="106"/>
                  </a:moveTo>
                  <a:cubicBezTo>
                    <a:pt x="108" y="107"/>
                    <a:pt x="107" y="109"/>
                    <a:pt x="106" y="111"/>
                  </a:cubicBezTo>
                  <a:cubicBezTo>
                    <a:pt x="106" y="110"/>
                    <a:pt x="106" y="108"/>
                    <a:pt x="106" y="107"/>
                  </a:cubicBezTo>
                  <a:cubicBezTo>
                    <a:pt x="107" y="107"/>
                    <a:pt x="108" y="106"/>
                    <a:pt x="109" y="106"/>
                  </a:cubicBezTo>
                  <a:close/>
                  <a:moveTo>
                    <a:pt x="122" y="77"/>
                  </a:moveTo>
                  <a:cubicBezTo>
                    <a:pt x="116" y="85"/>
                    <a:pt x="113" y="83"/>
                    <a:pt x="113" y="93"/>
                  </a:cubicBezTo>
                  <a:cubicBezTo>
                    <a:pt x="113" y="94"/>
                    <a:pt x="113" y="96"/>
                    <a:pt x="113" y="97"/>
                  </a:cubicBezTo>
                  <a:cubicBezTo>
                    <a:pt x="111" y="97"/>
                    <a:pt x="110" y="98"/>
                    <a:pt x="109" y="99"/>
                  </a:cubicBezTo>
                  <a:cubicBezTo>
                    <a:pt x="108" y="99"/>
                    <a:pt x="107" y="100"/>
                    <a:pt x="106" y="100"/>
                  </a:cubicBezTo>
                  <a:cubicBezTo>
                    <a:pt x="108" y="84"/>
                    <a:pt x="111" y="81"/>
                    <a:pt x="122" y="77"/>
                  </a:cubicBezTo>
                  <a:close/>
                  <a:moveTo>
                    <a:pt x="134" y="58"/>
                  </a:moveTo>
                  <a:cubicBezTo>
                    <a:pt x="133" y="62"/>
                    <a:pt x="131" y="65"/>
                    <a:pt x="130" y="67"/>
                  </a:cubicBezTo>
                  <a:cubicBezTo>
                    <a:pt x="129" y="67"/>
                    <a:pt x="129" y="67"/>
                    <a:pt x="129" y="67"/>
                  </a:cubicBezTo>
                  <a:cubicBezTo>
                    <a:pt x="126" y="58"/>
                    <a:pt x="129" y="58"/>
                    <a:pt x="134" y="58"/>
                  </a:cubicBezTo>
                  <a:close/>
                  <a:moveTo>
                    <a:pt x="201" y="15"/>
                  </a:moveTo>
                  <a:cubicBezTo>
                    <a:pt x="200" y="16"/>
                    <a:pt x="198" y="17"/>
                    <a:pt x="197" y="18"/>
                  </a:cubicBezTo>
                  <a:cubicBezTo>
                    <a:pt x="190" y="24"/>
                    <a:pt x="182" y="26"/>
                    <a:pt x="175" y="27"/>
                  </a:cubicBezTo>
                  <a:cubicBezTo>
                    <a:pt x="183" y="18"/>
                    <a:pt x="192" y="16"/>
                    <a:pt x="201" y="15"/>
                  </a:cubicBezTo>
                  <a:close/>
                  <a:moveTo>
                    <a:pt x="248" y="2471"/>
                  </a:moveTo>
                  <a:cubicBezTo>
                    <a:pt x="251" y="2477"/>
                    <a:pt x="256" y="2483"/>
                    <a:pt x="260" y="2487"/>
                  </a:cubicBezTo>
                  <a:cubicBezTo>
                    <a:pt x="288" y="2512"/>
                    <a:pt x="365" y="2527"/>
                    <a:pt x="384" y="2522"/>
                  </a:cubicBezTo>
                  <a:cubicBezTo>
                    <a:pt x="406" y="2517"/>
                    <a:pt x="395" y="2501"/>
                    <a:pt x="390" y="2480"/>
                  </a:cubicBezTo>
                  <a:cubicBezTo>
                    <a:pt x="384" y="2458"/>
                    <a:pt x="361" y="2419"/>
                    <a:pt x="353" y="2400"/>
                  </a:cubicBezTo>
                  <a:cubicBezTo>
                    <a:pt x="351" y="2399"/>
                    <a:pt x="351" y="2399"/>
                    <a:pt x="351" y="2399"/>
                  </a:cubicBezTo>
                  <a:cubicBezTo>
                    <a:pt x="351" y="2370"/>
                    <a:pt x="347" y="2175"/>
                    <a:pt x="347" y="2118"/>
                  </a:cubicBezTo>
                  <a:cubicBezTo>
                    <a:pt x="347" y="2056"/>
                    <a:pt x="324" y="1829"/>
                    <a:pt x="324" y="1798"/>
                  </a:cubicBezTo>
                  <a:cubicBezTo>
                    <a:pt x="324" y="1768"/>
                    <a:pt x="347" y="1698"/>
                    <a:pt x="347" y="1656"/>
                  </a:cubicBezTo>
                  <a:cubicBezTo>
                    <a:pt x="347" y="1614"/>
                    <a:pt x="398" y="1372"/>
                    <a:pt x="398" y="1372"/>
                  </a:cubicBezTo>
                  <a:cubicBezTo>
                    <a:pt x="398" y="1372"/>
                    <a:pt x="467" y="1671"/>
                    <a:pt x="490" y="1744"/>
                  </a:cubicBezTo>
                  <a:cubicBezTo>
                    <a:pt x="513" y="1818"/>
                    <a:pt x="552" y="1983"/>
                    <a:pt x="571" y="2072"/>
                  </a:cubicBezTo>
                  <a:cubicBezTo>
                    <a:pt x="590" y="2160"/>
                    <a:pt x="632" y="2430"/>
                    <a:pt x="632" y="2430"/>
                  </a:cubicBezTo>
                  <a:cubicBezTo>
                    <a:pt x="632" y="2430"/>
                    <a:pt x="679" y="2433"/>
                    <a:pt x="743" y="2426"/>
                  </a:cubicBezTo>
                  <a:cubicBezTo>
                    <a:pt x="745" y="2440"/>
                    <a:pt x="746" y="2460"/>
                    <a:pt x="744" y="2474"/>
                  </a:cubicBezTo>
                  <a:cubicBezTo>
                    <a:pt x="761" y="2474"/>
                    <a:pt x="761" y="2474"/>
                    <a:pt x="761" y="2474"/>
                  </a:cubicBezTo>
                  <a:cubicBezTo>
                    <a:pt x="761" y="2474"/>
                    <a:pt x="760" y="2448"/>
                    <a:pt x="761" y="2438"/>
                  </a:cubicBezTo>
                  <a:cubicBezTo>
                    <a:pt x="761" y="2433"/>
                    <a:pt x="761" y="2427"/>
                    <a:pt x="765" y="2424"/>
                  </a:cubicBezTo>
                  <a:cubicBezTo>
                    <a:pt x="775" y="2422"/>
                    <a:pt x="775" y="2422"/>
                    <a:pt x="775" y="2422"/>
                  </a:cubicBezTo>
                  <a:cubicBezTo>
                    <a:pt x="781" y="2421"/>
                    <a:pt x="787" y="2420"/>
                    <a:pt x="793" y="2419"/>
                  </a:cubicBezTo>
                  <a:cubicBezTo>
                    <a:pt x="802" y="2421"/>
                    <a:pt x="811" y="2426"/>
                    <a:pt x="820" y="2433"/>
                  </a:cubicBezTo>
                  <a:cubicBezTo>
                    <a:pt x="838" y="2446"/>
                    <a:pt x="854" y="2464"/>
                    <a:pt x="867" y="2482"/>
                  </a:cubicBezTo>
                  <a:cubicBezTo>
                    <a:pt x="890" y="2513"/>
                    <a:pt x="920" y="2513"/>
                    <a:pt x="968" y="2513"/>
                  </a:cubicBezTo>
                  <a:cubicBezTo>
                    <a:pt x="1014" y="2513"/>
                    <a:pt x="1036" y="2512"/>
                    <a:pt x="1051" y="2506"/>
                  </a:cubicBezTo>
                  <a:cubicBezTo>
                    <a:pt x="1065" y="2501"/>
                    <a:pt x="1065" y="2490"/>
                    <a:pt x="1050" y="2485"/>
                  </a:cubicBezTo>
                  <a:cubicBezTo>
                    <a:pt x="1027" y="2477"/>
                    <a:pt x="978" y="2457"/>
                    <a:pt x="957" y="2447"/>
                  </a:cubicBezTo>
                  <a:cubicBezTo>
                    <a:pt x="930" y="2433"/>
                    <a:pt x="913" y="2382"/>
                    <a:pt x="911" y="2381"/>
                  </a:cubicBezTo>
                  <a:cubicBezTo>
                    <a:pt x="913" y="2380"/>
                    <a:pt x="913" y="2380"/>
                    <a:pt x="913" y="2380"/>
                  </a:cubicBezTo>
                  <a:cubicBezTo>
                    <a:pt x="913" y="2380"/>
                    <a:pt x="875" y="2299"/>
                    <a:pt x="860" y="2249"/>
                  </a:cubicBezTo>
                  <a:cubicBezTo>
                    <a:pt x="844" y="2199"/>
                    <a:pt x="729" y="1779"/>
                    <a:pt x="709" y="1675"/>
                  </a:cubicBezTo>
                  <a:cubicBezTo>
                    <a:pt x="692" y="1580"/>
                    <a:pt x="594" y="1244"/>
                    <a:pt x="562" y="1122"/>
                  </a:cubicBezTo>
                  <a:cubicBezTo>
                    <a:pt x="566" y="1123"/>
                    <a:pt x="570" y="1123"/>
                    <a:pt x="573" y="1121"/>
                  </a:cubicBezTo>
                  <a:cubicBezTo>
                    <a:pt x="590" y="1111"/>
                    <a:pt x="589" y="1115"/>
                    <a:pt x="582" y="1092"/>
                  </a:cubicBezTo>
                  <a:cubicBezTo>
                    <a:pt x="578" y="1078"/>
                    <a:pt x="542" y="993"/>
                    <a:pt x="517" y="925"/>
                  </a:cubicBezTo>
                  <a:cubicBezTo>
                    <a:pt x="542" y="922"/>
                    <a:pt x="568" y="918"/>
                    <a:pt x="602" y="911"/>
                  </a:cubicBezTo>
                  <a:cubicBezTo>
                    <a:pt x="637" y="904"/>
                    <a:pt x="637" y="861"/>
                    <a:pt x="634" y="845"/>
                  </a:cubicBezTo>
                  <a:cubicBezTo>
                    <a:pt x="622" y="766"/>
                    <a:pt x="585" y="701"/>
                    <a:pt x="537" y="624"/>
                  </a:cubicBezTo>
                  <a:cubicBezTo>
                    <a:pt x="511" y="583"/>
                    <a:pt x="458" y="460"/>
                    <a:pt x="427" y="438"/>
                  </a:cubicBezTo>
                  <a:cubicBezTo>
                    <a:pt x="429" y="427"/>
                    <a:pt x="428" y="418"/>
                    <a:pt x="418" y="412"/>
                  </a:cubicBezTo>
                  <a:cubicBezTo>
                    <a:pt x="412" y="410"/>
                    <a:pt x="401" y="406"/>
                    <a:pt x="389" y="402"/>
                  </a:cubicBezTo>
                  <a:cubicBezTo>
                    <a:pt x="402" y="384"/>
                    <a:pt x="408" y="374"/>
                    <a:pt x="411" y="368"/>
                  </a:cubicBezTo>
                  <a:cubicBezTo>
                    <a:pt x="418" y="373"/>
                    <a:pt x="429" y="373"/>
                    <a:pt x="442" y="365"/>
                  </a:cubicBezTo>
                  <a:cubicBezTo>
                    <a:pt x="431" y="372"/>
                    <a:pt x="419" y="369"/>
                    <a:pt x="412" y="362"/>
                  </a:cubicBezTo>
                  <a:cubicBezTo>
                    <a:pt x="411" y="359"/>
                    <a:pt x="408" y="357"/>
                    <a:pt x="406" y="352"/>
                  </a:cubicBezTo>
                  <a:cubicBezTo>
                    <a:pt x="406" y="349"/>
                    <a:pt x="406" y="346"/>
                    <a:pt x="408" y="343"/>
                  </a:cubicBezTo>
                  <a:cubicBezTo>
                    <a:pt x="411" y="336"/>
                    <a:pt x="420" y="333"/>
                    <a:pt x="413" y="323"/>
                  </a:cubicBezTo>
                  <a:cubicBezTo>
                    <a:pt x="404" y="310"/>
                    <a:pt x="419" y="300"/>
                    <a:pt x="413" y="283"/>
                  </a:cubicBezTo>
                  <a:cubicBezTo>
                    <a:pt x="421" y="294"/>
                    <a:pt x="426" y="305"/>
                    <a:pt x="413" y="315"/>
                  </a:cubicBezTo>
                  <a:cubicBezTo>
                    <a:pt x="436" y="303"/>
                    <a:pt x="426" y="286"/>
                    <a:pt x="410" y="271"/>
                  </a:cubicBezTo>
                  <a:cubicBezTo>
                    <a:pt x="409" y="258"/>
                    <a:pt x="419" y="248"/>
                    <a:pt x="411" y="235"/>
                  </a:cubicBezTo>
                  <a:cubicBezTo>
                    <a:pt x="409" y="231"/>
                    <a:pt x="408" y="226"/>
                    <a:pt x="407" y="221"/>
                  </a:cubicBezTo>
                  <a:cubicBezTo>
                    <a:pt x="410" y="226"/>
                    <a:pt x="414" y="229"/>
                    <a:pt x="418" y="230"/>
                  </a:cubicBezTo>
                  <a:cubicBezTo>
                    <a:pt x="431" y="233"/>
                    <a:pt x="448" y="248"/>
                    <a:pt x="429" y="262"/>
                  </a:cubicBezTo>
                  <a:cubicBezTo>
                    <a:pt x="459" y="253"/>
                    <a:pt x="438" y="228"/>
                    <a:pt x="425" y="225"/>
                  </a:cubicBezTo>
                  <a:cubicBezTo>
                    <a:pt x="418" y="223"/>
                    <a:pt x="412" y="217"/>
                    <a:pt x="408" y="210"/>
                  </a:cubicBezTo>
                  <a:cubicBezTo>
                    <a:pt x="409" y="203"/>
                    <a:pt x="411" y="196"/>
                    <a:pt x="413" y="190"/>
                  </a:cubicBezTo>
                  <a:cubicBezTo>
                    <a:pt x="415" y="190"/>
                    <a:pt x="416" y="191"/>
                    <a:pt x="418" y="192"/>
                  </a:cubicBezTo>
                  <a:cubicBezTo>
                    <a:pt x="417" y="192"/>
                    <a:pt x="417" y="193"/>
                    <a:pt x="416" y="194"/>
                  </a:cubicBezTo>
                  <a:cubicBezTo>
                    <a:pt x="417" y="193"/>
                    <a:pt x="418" y="193"/>
                    <a:pt x="418" y="192"/>
                  </a:cubicBezTo>
                  <a:cubicBezTo>
                    <a:pt x="428" y="197"/>
                    <a:pt x="435" y="200"/>
                    <a:pt x="423" y="210"/>
                  </a:cubicBezTo>
                  <a:cubicBezTo>
                    <a:pt x="445" y="199"/>
                    <a:pt x="433" y="194"/>
                    <a:pt x="421" y="189"/>
                  </a:cubicBezTo>
                  <a:cubicBezTo>
                    <a:pt x="433" y="175"/>
                    <a:pt x="424" y="157"/>
                    <a:pt x="413" y="144"/>
                  </a:cubicBezTo>
                  <a:cubicBezTo>
                    <a:pt x="413" y="143"/>
                    <a:pt x="413" y="142"/>
                    <a:pt x="414" y="141"/>
                  </a:cubicBezTo>
                  <a:cubicBezTo>
                    <a:pt x="416" y="135"/>
                    <a:pt x="414" y="129"/>
                    <a:pt x="411" y="123"/>
                  </a:cubicBezTo>
                  <a:cubicBezTo>
                    <a:pt x="409" y="118"/>
                    <a:pt x="404" y="113"/>
                    <a:pt x="399" y="108"/>
                  </a:cubicBezTo>
                  <a:cubicBezTo>
                    <a:pt x="400" y="107"/>
                    <a:pt x="402" y="105"/>
                    <a:pt x="403" y="102"/>
                  </a:cubicBezTo>
                  <a:cubicBezTo>
                    <a:pt x="412" y="110"/>
                    <a:pt x="420" y="120"/>
                    <a:pt x="414" y="132"/>
                  </a:cubicBezTo>
                  <a:cubicBezTo>
                    <a:pt x="425" y="119"/>
                    <a:pt x="416" y="107"/>
                    <a:pt x="406" y="98"/>
                  </a:cubicBezTo>
                  <a:cubicBezTo>
                    <a:pt x="406" y="98"/>
                    <a:pt x="407" y="97"/>
                    <a:pt x="407" y="96"/>
                  </a:cubicBezTo>
                  <a:cubicBezTo>
                    <a:pt x="419" y="80"/>
                    <a:pt x="402" y="80"/>
                    <a:pt x="387" y="72"/>
                  </a:cubicBezTo>
                  <a:cubicBezTo>
                    <a:pt x="388" y="69"/>
                    <a:pt x="389" y="66"/>
                    <a:pt x="391" y="63"/>
                  </a:cubicBezTo>
                  <a:cubicBezTo>
                    <a:pt x="397" y="48"/>
                    <a:pt x="383" y="52"/>
                    <a:pt x="371" y="48"/>
                  </a:cubicBezTo>
                  <a:cubicBezTo>
                    <a:pt x="368" y="39"/>
                    <a:pt x="362" y="35"/>
                    <a:pt x="355" y="33"/>
                  </a:cubicBezTo>
                  <a:cubicBezTo>
                    <a:pt x="348" y="22"/>
                    <a:pt x="336" y="25"/>
                    <a:pt x="327" y="30"/>
                  </a:cubicBezTo>
                  <a:cubicBezTo>
                    <a:pt x="321" y="31"/>
                    <a:pt x="315" y="31"/>
                    <a:pt x="307" y="29"/>
                  </a:cubicBezTo>
                  <a:cubicBezTo>
                    <a:pt x="296" y="25"/>
                    <a:pt x="285" y="0"/>
                    <a:pt x="266" y="8"/>
                  </a:cubicBezTo>
                  <a:cubicBezTo>
                    <a:pt x="259" y="11"/>
                    <a:pt x="251" y="11"/>
                    <a:pt x="242" y="10"/>
                  </a:cubicBezTo>
                  <a:cubicBezTo>
                    <a:pt x="230" y="6"/>
                    <a:pt x="216" y="4"/>
                    <a:pt x="207" y="12"/>
                  </a:cubicBezTo>
                  <a:cubicBezTo>
                    <a:pt x="206" y="12"/>
                    <a:pt x="206" y="13"/>
                    <a:pt x="205" y="13"/>
                  </a:cubicBezTo>
                  <a:cubicBezTo>
                    <a:pt x="192" y="12"/>
                    <a:pt x="178" y="12"/>
                    <a:pt x="168" y="25"/>
                  </a:cubicBezTo>
                  <a:cubicBezTo>
                    <a:pt x="167" y="27"/>
                    <a:pt x="166" y="28"/>
                    <a:pt x="165" y="29"/>
                  </a:cubicBezTo>
                  <a:cubicBezTo>
                    <a:pt x="155" y="32"/>
                    <a:pt x="146" y="36"/>
                    <a:pt x="138" y="51"/>
                  </a:cubicBezTo>
                  <a:cubicBezTo>
                    <a:pt x="126" y="52"/>
                    <a:pt x="116" y="51"/>
                    <a:pt x="120" y="65"/>
                  </a:cubicBezTo>
                  <a:cubicBezTo>
                    <a:pt x="121" y="67"/>
                    <a:pt x="121" y="68"/>
                    <a:pt x="122" y="70"/>
                  </a:cubicBezTo>
                  <a:cubicBezTo>
                    <a:pt x="108" y="75"/>
                    <a:pt x="98" y="84"/>
                    <a:pt x="97" y="104"/>
                  </a:cubicBezTo>
                  <a:cubicBezTo>
                    <a:pt x="97" y="105"/>
                    <a:pt x="97" y="106"/>
                    <a:pt x="97" y="106"/>
                  </a:cubicBezTo>
                  <a:cubicBezTo>
                    <a:pt x="85" y="115"/>
                    <a:pt x="75" y="127"/>
                    <a:pt x="85" y="142"/>
                  </a:cubicBezTo>
                  <a:cubicBezTo>
                    <a:pt x="81" y="130"/>
                    <a:pt x="87" y="120"/>
                    <a:pt x="96" y="113"/>
                  </a:cubicBezTo>
                  <a:cubicBezTo>
                    <a:pt x="97" y="119"/>
                    <a:pt x="97" y="124"/>
                    <a:pt x="97" y="129"/>
                  </a:cubicBezTo>
                  <a:cubicBezTo>
                    <a:pt x="79" y="143"/>
                    <a:pt x="80" y="155"/>
                    <a:pt x="86" y="168"/>
                  </a:cubicBezTo>
                  <a:cubicBezTo>
                    <a:pt x="94" y="187"/>
                    <a:pt x="57" y="187"/>
                    <a:pt x="73" y="207"/>
                  </a:cubicBezTo>
                  <a:cubicBezTo>
                    <a:pt x="64" y="187"/>
                    <a:pt x="100" y="187"/>
                    <a:pt x="92" y="169"/>
                  </a:cubicBezTo>
                  <a:cubicBezTo>
                    <a:pt x="90" y="164"/>
                    <a:pt x="89" y="160"/>
                    <a:pt x="89" y="156"/>
                  </a:cubicBezTo>
                  <a:cubicBezTo>
                    <a:pt x="93" y="152"/>
                    <a:pt x="96" y="148"/>
                    <a:pt x="98" y="144"/>
                  </a:cubicBezTo>
                  <a:cubicBezTo>
                    <a:pt x="95" y="150"/>
                    <a:pt x="93" y="159"/>
                    <a:pt x="96" y="173"/>
                  </a:cubicBezTo>
                  <a:cubicBezTo>
                    <a:pt x="98" y="179"/>
                    <a:pt x="98" y="184"/>
                    <a:pt x="98" y="188"/>
                  </a:cubicBezTo>
                  <a:cubicBezTo>
                    <a:pt x="86" y="194"/>
                    <a:pt x="71" y="198"/>
                    <a:pt x="92" y="209"/>
                  </a:cubicBezTo>
                  <a:cubicBezTo>
                    <a:pt x="69" y="225"/>
                    <a:pt x="50" y="243"/>
                    <a:pt x="76" y="263"/>
                  </a:cubicBezTo>
                  <a:cubicBezTo>
                    <a:pt x="60" y="244"/>
                    <a:pt x="75" y="227"/>
                    <a:pt x="93" y="212"/>
                  </a:cubicBezTo>
                  <a:cubicBezTo>
                    <a:pt x="93" y="213"/>
                    <a:pt x="93" y="214"/>
                    <a:pt x="93" y="215"/>
                  </a:cubicBezTo>
                  <a:cubicBezTo>
                    <a:pt x="96" y="229"/>
                    <a:pt x="78" y="232"/>
                    <a:pt x="76" y="247"/>
                  </a:cubicBezTo>
                  <a:cubicBezTo>
                    <a:pt x="75" y="262"/>
                    <a:pt x="86" y="277"/>
                    <a:pt x="83" y="294"/>
                  </a:cubicBezTo>
                  <a:cubicBezTo>
                    <a:pt x="81" y="295"/>
                    <a:pt x="80" y="297"/>
                    <a:pt x="78" y="298"/>
                  </a:cubicBezTo>
                  <a:cubicBezTo>
                    <a:pt x="64" y="311"/>
                    <a:pt x="65" y="320"/>
                    <a:pt x="78" y="335"/>
                  </a:cubicBezTo>
                  <a:cubicBezTo>
                    <a:pt x="69" y="320"/>
                    <a:pt x="70" y="315"/>
                    <a:pt x="82" y="303"/>
                  </a:cubicBezTo>
                  <a:cubicBezTo>
                    <a:pt x="83" y="309"/>
                    <a:pt x="86" y="314"/>
                    <a:pt x="88" y="319"/>
                  </a:cubicBezTo>
                  <a:cubicBezTo>
                    <a:pt x="88" y="320"/>
                    <a:pt x="88" y="320"/>
                    <a:pt x="88" y="320"/>
                  </a:cubicBezTo>
                  <a:cubicBezTo>
                    <a:pt x="89" y="321"/>
                    <a:pt x="89" y="322"/>
                    <a:pt x="89" y="322"/>
                  </a:cubicBezTo>
                  <a:cubicBezTo>
                    <a:pt x="81" y="330"/>
                    <a:pt x="76" y="340"/>
                    <a:pt x="79" y="352"/>
                  </a:cubicBezTo>
                  <a:cubicBezTo>
                    <a:pt x="72" y="355"/>
                    <a:pt x="64" y="354"/>
                    <a:pt x="58" y="349"/>
                  </a:cubicBezTo>
                  <a:cubicBezTo>
                    <a:pt x="66" y="355"/>
                    <a:pt x="74" y="356"/>
                    <a:pt x="80" y="356"/>
                  </a:cubicBezTo>
                  <a:cubicBezTo>
                    <a:pt x="81" y="359"/>
                    <a:pt x="82" y="362"/>
                    <a:pt x="85" y="365"/>
                  </a:cubicBezTo>
                  <a:cubicBezTo>
                    <a:pt x="82" y="362"/>
                    <a:pt x="81" y="359"/>
                    <a:pt x="80" y="356"/>
                  </a:cubicBezTo>
                  <a:cubicBezTo>
                    <a:pt x="83" y="355"/>
                    <a:pt x="85" y="355"/>
                    <a:pt x="88" y="353"/>
                  </a:cubicBezTo>
                  <a:cubicBezTo>
                    <a:pt x="85" y="363"/>
                    <a:pt x="84" y="369"/>
                    <a:pt x="88" y="376"/>
                  </a:cubicBezTo>
                  <a:cubicBezTo>
                    <a:pt x="93" y="385"/>
                    <a:pt x="88" y="387"/>
                    <a:pt x="88" y="405"/>
                  </a:cubicBezTo>
                  <a:cubicBezTo>
                    <a:pt x="88" y="406"/>
                    <a:pt x="88" y="408"/>
                    <a:pt x="90" y="409"/>
                  </a:cubicBezTo>
                  <a:cubicBezTo>
                    <a:pt x="89" y="410"/>
                    <a:pt x="88" y="410"/>
                    <a:pt x="86" y="411"/>
                  </a:cubicBezTo>
                  <a:cubicBezTo>
                    <a:pt x="85" y="411"/>
                    <a:pt x="83" y="411"/>
                    <a:pt x="82" y="411"/>
                  </a:cubicBezTo>
                  <a:cubicBezTo>
                    <a:pt x="0" y="417"/>
                    <a:pt x="19" y="547"/>
                    <a:pt x="47" y="581"/>
                  </a:cubicBezTo>
                  <a:cubicBezTo>
                    <a:pt x="75" y="615"/>
                    <a:pt x="92" y="645"/>
                    <a:pt x="105" y="695"/>
                  </a:cubicBezTo>
                  <a:cubicBezTo>
                    <a:pt x="115" y="729"/>
                    <a:pt x="141" y="780"/>
                    <a:pt x="176" y="827"/>
                  </a:cubicBezTo>
                  <a:cubicBezTo>
                    <a:pt x="180" y="847"/>
                    <a:pt x="183" y="865"/>
                    <a:pt x="181" y="879"/>
                  </a:cubicBezTo>
                  <a:cubicBezTo>
                    <a:pt x="172" y="947"/>
                    <a:pt x="144" y="979"/>
                    <a:pt x="132" y="1026"/>
                  </a:cubicBezTo>
                  <a:cubicBezTo>
                    <a:pt x="121" y="1072"/>
                    <a:pt x="116" y="1145"/>
                    <a:pt x="116" y="1145"/>
                  </a:cubicBezTo>
                  <a:cubicBezTo>
                    <a:pt x="116" y="1145"/>
                    <a:pt x="119" y="1145"/>
                    <a:pt x="123" y="1146"/>
                  </a:cubicBezTo>
                  <a:cubicBezTo>
                    <a:pt x="126" y="1230"/>
                    <a:pt x="151" y="1299"/>
                    <a:pt x="162" y="1365"/>
                  </a:cubicBezTo>
                  <a:cubicBezTo>
                    <a:pt x="176" y="1450"/>
                    <a:pt x="159" y="1629"/>
                    <a:pt x="147" y="1744"/>
                  </a:cubicBezTo>
                  <a:cubicBezTo>
                    <a:pt x="136" y="1860"/>
                    <a:pt x="147" y="2164"/>
                    <a:pt x="151" y="2253"/>
                  </a:cubicBezTo>
                  <a:cubicBezTo>
                    <a:pt x="155" y="2341"/>
                    <a:pt x="143" y="2391"/>
                    <a:pt x="143" y="2391"/>
                  </a:cubicBezTo>
                  <a:cubicBezTo>
                    <a:pt x="143" y="2391"/>
                    <a:pt x="155" y="2411"/>
                    <a:pt x="232" y="2426"/>
                  </a:cubicBezTo>
                  <a:cubicBezTo>
                    <a:pt x="236" y="2427"/>
                    <a:pt x="240" y="2427"/>
                    <a:pt x="243" y="2428"/>
                  </a:cubicBezTo>
                  <a:cubicBezTo>
                    <a:pt x="243" y="2442"/>
                    <a:pt x="242" y="2458"/>
                    <a:pt x="248" y="2471"/>
                  </a:cubicBezTo>
                  <a:close/>
                </a:path>
              </a:pathLst>
            </a:custGeom>
            <a:solidFill>
              <a:srgbClr val="6CBEF4"/>
            </a:solidFill>
            <a:ln>
              <a:noFill/>
            </a:ln>
            <a:effec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 name="Freeform 8"/>
            <p:cNvSpPr>
              <a:spLocks/>
            </p:cNvSpPr>
            <p:nvPr/>
          </p:nvSpPr>
          <p:spPr bwMode="auto">
            <a:xfrm>
              <a:off x="6424787" y="3097865"/>
              <a:ext cx="344165" cy="603700"/>
            </a:xfrm>
            <a:custGeom>
              <a:avLst/>
              <a:gdLst>
                <a:gd name="T0" fmla="*/ 107 w 242"/>
                <a:gd name="T1" fmla="*/ 4 h 426"/>
                <a:gd name="T2" fmla="*/ 173 w 242"/>
                <a:gd name="T3" fmla="*/ 52 h 426"/>
                <a:gd name="T4" fmla="*/ 205 w 242"/>
                <a:gd name="T5" fmla="*/ 207 h 426"/>
                <a:gd name="T6" fmla="*/ 232 w 242"/>
                <a:gd name="T7" fmla="*/ 269 h 426"/>
                <a:gd name="T8" fmla="*/ 235 w 242"/>
                <a:gd name="T9" fmla="*/ 398 h 426"/>
                <a:gd name="T10" fmla="*/ 224 w 242"/>
                <a:gd name="T11" fmla="*/ 317 h 426"/>
                <a:gd name="T12" fmla="*/ 175 w 242"/>
                <a:gd name="T13" fmla="*/ 223 h 426"/>
                <a:gd name="T14" fmla="*/ 0 w 242"/>
                <a:gd name="T15" fmla="*/ 61 h 426"/>
                <a:gd name="T16" fmla="*/ 3 w 242"/>
                <a:gd name="T17" fmla="*/ 0 h 426"/>
                <a:gd name="T18" fmla="*/ 91 w 242"/>
                <a:gd name="T19" fmla="*/ 44 h 426"/>
                <a:gd name="T20" fmla="*/ 103 w 242"/>
                <a:gd name="T21" fmla="*/ 120 h 426"/>
                <a:gd name="T22" fmla="*/ 206 w 242"/>
                <a:gd name="T23" fmla="*/ 247 h 426"/>
                <a:gd name="T24" fmla="*/ 198 w 242"/>
                <a:gd name="T25" fmla="*/ 212 h 426"/>
                <a:gd name="T26" fmla="*/ 128 w 242"/>
                <a:gd name="T27" fmla="*/ 95 h 426"/>
                <a:gd name="T28" fmla="*/ 107 w 242"/>
                <a:gd name="T29" fmla="*/ 4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426">
                  <a:moveTo>
                    <a:pt x="107" y="4"/>
                  </a:moveTo>
                  <a:cubicBezTo>
                    <a:pt x="126" y="20"/>
                    <a:pt x="148" y="36"/>
                    <a:pt x="173" y="52"/>
                  </a:cubicBezTo>
                  <a:cubicBezTo>
                    <a:pt x="134" y="91"/>
                    <a:pt x="174" y="152"/>
                    <a:pt x="205" y="207"/>
                  </a:cubicBezTo>
                  <a:cubicBezTo>
                    <a:pt x="217" y="228"/>
                    <a:pt x="227" y="254"/>
                    <a:pt x="232" y="269"/>
                  </a:cubicBezTo>
                  <a:cubicBezTo>
                    <a:pt x="242" y="300"/>
                    <a:pt x="238" y="370"/>
                    <a:pt x="235" y="398"/>
                  </a:cubicBezTo>
                  <a:cubicBezTo>
                    <a:pt x="232" y="426"/>
                    <a:pt x="227" y="351"/>
                    <a:pt x="224" y="317"/>
                  </a:cubicBezTo>
                  <a:cubicBezTo>
                    <a:pt x="221" y="284"/>
                    <a:pt x="209" y="259"/>
                    <a:pt x="175" y="223"/>
                  </a:cubicBezTo>
                  <a:cubicBezTo>
                    <a:pt x="149" y="195"/>
                    <a:pt x="43" y="112"/>
                    <a:pt x="0" y="61"/>
                  </a:cubicBezTo>
                  <a:cubicBezTo>
                    <a:pt x="1" y="54"/>
                    <a:pt x="11" y="11"/>
                    <a:pt x="3" y="0"/>
                  </a:cubicBezTo>
                  <a:cubicBezTo>
                    <a:pt x="27" y="14"/>
                    <a:pt x="54" y="29"/>
                    <a:pt x="91" y="44"/>
                  </a:cubicBezTo>
                  <a:cubicBezTo>
                    <a:pt x="81" y="66"/>
                    <a:pt x="90" y="100"/>
                    <a:pt x="103" y="120"/>
                  </a:cubicBezTo>
                  <a:cubicBezTo>
                    <a:pt x="119" y="147"/>
                    <a:pt x="198" y="234"/>
                    <a:pt x="206" y="247"/>
                  </a:cubicBezTo>
                  <a:cubicBezTo>
                    <a:pt x="209" y="252"/>
                    <a:pt x="215" y="233"/>
                    <a:pt x="198" y="212"/>
                  </a:cubicBezTo>
                  <a:cubicBezTo>
                    <a:pt x="169" y="174"/>
                    <a:pt x="143" y="117"/>
                    <a:pt x="128" y="95"/>
                  </a:cubicBezTo>
                  <a:cubicBezTo>
                    <a:pt x="104" y="58"/>
                    <a:pt x="104" y="35"/>
                    <a:pt x="107" y="4"/>
                  </a:cubicBezTo>
                </a:path>
              </a:pathLst>
            </a:custGeom>
            <a:solidFill>
              <a:srgbClr val="FFFFFF"/>
            </a:solidFill>
            <a:ln>
              <a:noFill/>
            </a:ln>
            <a:effectLs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6" name="组合 15"/>
          <p:cNvGrpSpPr/>
          <p:nvPr/>
        </p:nvGrpSpPr>
        <p:grpSpPr>
          <a:xfrm>
            <a:off x="3160410" y="2583194"/>
            <a:ext cx="798795" cy="798795"/>
            <a:chOff x="3160410" y="2583194"/>
            <a:chExt cx="798795" cy="798795"/>
          </a:xfrm>
        </p:grpSpPr>
        <p:sp>
          <p:nvSpPr>
            <p:cNvPr id="17" name="椭圆 16"/>
            <p:cNvSpPr/>
            <p:nvPr/>
          </p:nvSpPr>
          <p:spPr>
            <a:xfrm>
              <a:off x="3160410" y="2583194"/>
              <a:ext cx="798795" cy="798795"/>
            </a:xfrm>
            <a:prstGeom prst="ellipse">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3288965" y="2695590"/>
              <a:ext cx="561372" cy="584775"/>
            </a:xfrm>
            <a:prstGeom prst="rect">
              <a:avLst/>
            </a:prstGeom>
            <a:noFill/>
            <a:effectLst/>
          </p:spPr>
          <p:txBody>
            <a:bodyPr wrap="none" rtlCol="0">
              <a:spAutoFit/>
            </a:bodyPr>
            <a:lstStyle/>
            <a:p>
              <a:r>
                <a:rPr lang="en-US" altLang="zh-CN" sz="3200" dirty="0" smtClean="0">
                  <a:solidFill>
                    <a:srgbClr val="FFFFFF"/>
                  </a:solidFill>
                  <a:latin typeface="Impact" panose="020B0806030902050204" pitchFamily="34" charset="0"/>
                </a:rPr>
                <a:t>01</a:t>
              </a:r>
              <a:endParaRPr lang="en-US" altLang="zh-CN" sz="2400" dirty="0" smtClean="0">
                <a:solidFill>
                  <a:srgbClr val="FFFFFF"/>
                </a:solidFill>
                <a:latin typeface="Impact" panose="020B0806030902050204" pitchFamily="34" charset="0"/>
              </a:endParaRPr>
            </a:p>
          </p:txBody>
        </p:sp>
      </p:grpSp>
      <p:grpSp>
        <p:nvGrpSpPr>
          <p:cNvPr id="19" name="组合 18"/>
          <p:cNvGrpSpPr/>
          <p:nvPr/>
        </p:nvGrpSpPr>
        <p:grpSpPr>
          <a:xfrm>
            <a:off x="3182362" y="3913630"/>
            <a:ext cx="798795" cy="798795"/>
            <a:chOff x="3182362" y="3913630"/>
            <a:chExt cx="798795" cy="798795"/>
          </a:xfrm>
        </p:grpSpPr>
        <p:sp>
          <p:nvSpPr>
            <p:cNvPr id="20" name="椭圆 19"/>
            <p:cNvSpPr/>
            <p:nvPr/>
          </p:nvSpPr>
          <p:spPr>
            <a:xfrm>
              <a:off x="3182362" y="3913630"/>
              <a:ext cx="798795" cy="798795"/>
            </a:xfrm>
            <a:prstGeom prst="ellipse">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3288884" y="4006571"/>
              <a:ext cx="611065" cy="584775"/>
            </a:xfrm>
            <a:prstGeom prst="rect">
              <a:avLst/>
            </a:prstGeom>
            <a:noFill/>
            <a:effectLst/>
          </p:spPr>
          <p:txBody>
            <a:bodyPr wrap="none" rtlCol="0">
              <a:spAutoFit/>
            </a:bodyPr>
            <a:lstStyle/>
            <a:p>
              <a:r>
                <a:rPr lang="en-US" altLang="zh-CN" sz="3200" dirty="0" smtClean="0">
                  <a:solidFill>
                    <a:srgbClr val="FFFFFF"/>
                  </a:solidFill>
                  <a:latin typeface="Impact" panose="020B0806030902050204" pitchFamily="34" charset="0"/>
                </a:rPr>
                <a:t>02</a:t>
              </a:r>
              <a:endParaRPr lang="en-US" altLang="zh-CN" sz="2400" dirty="0" smtClean="0">
                <a:solidFill>
                  <a:srgbClr val="FFFFFF"/>
                </a:solidFill>
                <a:latin typeface="Impact" panose="020B0806030902050204" pitchFamily="34" charset="0"/>
              </a:endParaRPr>
            </a:p>
          </p:txBody>
        </p:sp>
      </p:grpSp>
      <p:grpSp>
        <p:nvGrpSpPr>
          <p:cNvPr id="22" name="组合 21"/>
          <p:cNvGrpSpPr/>
          <p:nvPr/>
        </p:nvGrpSpPr>
        <p:grpSpPr>
          <a:xfrm>
            <a:off x="3166342" y="5244066"/>
            <a:ext cx="798795" cy="798795"/>
            <a:chOff x="3166342" y="5244066"/>
            <a:chExt cx="798795" cy="798795"/>
          </a:xfrm>
        </p:grpSpPr>
        <p:sp>
          <p:nvSpPr>
            <p:cNvPr id="23" name="椭圆 22"/>
            <p:cNvSpPr/>
            <p:nvPr/>
          </p:nvSpPr>
          <p:spPr>
            <a:xfrm>
              <a:off x="3166342" y="5244066"/>
              <a:ext cx="798795" cy="798795"/>
            </a:xfrm>
            <a:prstGeom prst="ellipse">
              <a:avLst/>
            </a:prstGeom>
            <a:solidFill>
              <a:srgbClr val="1F73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3258520" y="5337007"/>
              <a:ext cx="622286" cy="584775"/>
            </a:xfrm>
            <a:prstGeom prst="rect">
              <a:avLst/>
            </a:prstGeom>
            <a:noFill/>
            <a:effectLst/>
          </p:spPr>
          <p:txBody>
            <a:bodyPr wrap="none" rtlCol="0">
              <a:spAutoFit/>
            </a:bodyPr>
            <a:lstStyle/>
            <a:p>
              <a:r>
                <a:rPr lang="en-US" altLang="zh-CN" sz="3200" dirty="0" smtClean="0">
                  <a:solidFill>
                    <a:srgbClr val="FFFFFF"/>
                  </a:solidFill>
                  <a:latin typeface="Impact" panose="020B0806030902050204" pitchFamily="34" charset="0"/>
                </a:rPr>
                <a:t>03</a:t>
              </a:r>
              <a:endParaRPr lang="en-US" altLang="zh-CN" sz="2400" dirty="0" smtClean="0">
                <a:solidFill>
                  <a:srgbClr val="FFFFFF"/>
                </a:solidFill>
                <a:latin typeface="Impact" panose="020B0806030902050204" pitchFamily="34" charset="0"/>
              </a:endParaRPr>
            </a:p>
          </p:txBody>
        </p:sp>
      </p:grpSp>
      <p:grpSp>
        <p:nvGrpSpPr>
          <p:cNvPr id="25" name="组合 24"/>
          <p:cNvGrpSpPr/>
          <p:nvPr/>
        </p:nvGrpSpPr>
        <p:grpSpPr>
          <a:xfrm>
            <a:off x="8219675" y="2583194"/>
            <a:ext cx="798795" cy="798795"/>
            <a:chOff x="8219675" y="2583194"/>
            <a:chExt cx="798795" cy="798795"/>
          </a:xfrm>
        </p:grpSpPr>
        <p:sp>
          <p:nvSpPr>
            <p:cNvPr id="26" name="椭圆 25"/>
            <p:cNvSpPr/>
            <p:nvPr/>
          </p:nvSpPr>
          <p:spPr>
            <a:xfrm>
              <a:off x="8219675" y="2583194"/>
              <a:ext cx="798795" cy="798795"/>
            </a:xfrm>
            <a:prstGeom prst="ellipse">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8321913" y="2690203"/>
              <a:ext cx="609462" cy="584775"/>
            </a:xfrm>
            <a:prstGeom prst="rect">
              <a:avLst/>
            </a:prstGeom>
            <a:noFill/>
            <a:effectLst/>
          </p:spPr>
          <p:txBody>
            <a:bodyPr wrap="none" rtlCol="0">
              <a:spAutoFit/>
            </a:bodyPr>
            <a:lstStyle/>
            <a:p>
              <a:r>
                <a:rPr lang="en-US" altLang="zh-CN" sz="3200" dirty="0" smtClean="0">
                  <a:solidFill>
                    <a:srgbClr val="FFFFFF"/>
                  </a:solidFill>
                  <a:latin typeface="Impact" panose="020B0806030902050204" pitchFamily="34" charset="0"/>
                </a:rPr>
                <a:t>04</a:t>
              </a:r>
              <a:endParaRPr lang="en-US" altLang="zh-CN" sz="2400" dirty="0" smtClean="0">
                <a:solidFill>
                  <a:srgbClr val="FFFFFF"/>
                </a:solidFill>
                <a:latin typeface="Impact" panose="020B0806030902050204" pitchFamily="34" charset="0"/>
              </a:endParaRPr>
            </a:p>
          </p:txBody>
        </p:sp>
      </p:grpSp>
      <p:grpSp>
        <p:nvGrpSpPr>
          <p:cNvPr id="28" name="组合 27"/>
          <p:cNvGrpSpPr/>
          <p:nvPr/>
        </p:nvGrpSpPr>
        <p:grpSpPr>
          <a:xfrm>
            <a:off x="8241627" y="3913630"/>
            <a:ext cx="798795" cy="798795"/>
            <a:chOff x="8241627" y="3913630"/>
            <a:chExt cx="798795" cy="798795"/>
          </a:xfrm>
        </p:grpSpPr>
        <p:sp>
          <p:nvSpPr>
            <p:cNvPr id="29" name="椭圆 28"/>
            <p:cNvSpPr/>
            <p:nvPr/>
          </p:nvSpPr>
          <p:spPr>
            <a:xfrm>
              <a:off x="8241627" y="3913630"/>
              <a:ext cx="798795" cy="798795"/>
            </a:xfrm>
            <a:prstGeom prst="ellipse">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nvSpPr>
          <p:spPr>
            <a:xfrm>
              <a:off x="8343865" y="4006570"/>
              <a:ext cx="625492" cy="584775"/>
            </a:xfrm>
            <a:prstGeom prst="rect">
              <a:avLst/>
            </a:prstGeom>
            <a:noFill/>
            <a:effectLst/>
          </p:spPr>
          <p:txBody>
            <a:bodyPr wrap="none" rtlCol="0">
              <a:spAutoFit/>
            </a:bodyPr>
            <a:lstStyle/>
            <a:p>
              <a:r>
                <a:rPr lang="en-US" altLang="zh-CN" sz="3200" dirty="0" smtClean="0">
                  <a:solidFill>
                    <a:srgbClr val="FFFFFF"/>
                  </a:solidFill>
                  <a:latin typeface="Impact" panose="020B0806030902050204" pitchFamily="34" charset="0"/>
                </a:rPr>
                <a:t>05</a:t>
              </a:r>
              <a:endParaRPr lang="en-US" altLang="zh-CN" sz="2400" dirty="0" smtClean="0">
                <a:solidFill>
                  <a:srgbClr val="FFFFFF"/>
                </a:solidFill>
                <a:latin typeface="Impact" panose="020B0806030902050204" pitchFamily="34" charset="0"/>
              </a:endParaRPr>
            </a:p>
          </p:txBody>
        </p:sp>
      </p:grpSp>
      <p:grpSp>
        <p:nvGrpSpPr>
          <p:cNvPr id="31" name="组合 30"/>
          <p:cNvGrpSpPr/>
          <p:nvPr/>
        </p:nvGrpSpPr>
        <p:grpSpPr>
          <a:xfrm>
            <a:off x="8225607" y="5244066"/>
            <a:ext cx="798795" cy="798795"/>
            <a:chOff x="8225607" y="5244066"/>
            <a:chExt cx="798795" cy="798795"/>
          </a:xfrm>
        </p:grpSpPr>
        <p:sp>
          <p:nvSpPr>
            <p:cNvPr id="32" name="椭圆 31"/>
            <p:cNvSpPr/>
            <p:nvPr/>
          </p:nvSpPr>
          <p:spPr>
            <a:xfrm>
              <a:off x="8225607" y="5244066"/>
              <a:ext cx="798795" cy="798795"/>
            </a:xfrm>
            <a:prstGeom prst="ellipse">
              <a:avLst/>
            </a:prstGeom>
            <a:solidFill>
              <a:srgbClr val="6CBEF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p:cNvSpPr txBox="1"/>
            <p:nvPr/>
          </p:nvSpPr>
          <p:spPr>
            <a:xfrm>
              <a:off x="8335981" y="5338948"/>
              <a:ext cx="627095" cy="584775"/>
            </a:xfrm>
            <a:prstGeom prst="rect">
              <a:avLst/>
            </a:prstGeom>
            <a:noFill/>
            <a:effectLst/>
          </p:spPr>
          <p:txBody>
            <a:bodyPr wrap="none" rtlCol="0">
              <a:spAutoFit/>
            </a:bodyPr>
            <a:lstStyle/>
            <a:p>
              <a:r>
                <a:rPr lang="en-US" altLang="zh-CN" sz="3200" dirty="0" smtClean="0">
                  <a:solidFill>
                    <a:srgbClr val="FFFFFF"/>
                  </a:solidFill>
                  <a:latin typeface="Impact" panose="020B0806030902050204" pitchFamily="34" charset="0"/>
                </a:rPr>
                <a:t>06</a:t>
              </a:r>
              <a:endParaRPr lang="en-US" altLang="zh-CN" sz="2400" dirty="0" smtClean="0">
                <a:solidFill>
                  <a:srgbClr val="FFFFFF"/>
                </a:solidFill>
                <a:latin typeface="Impact" panose="020B0806030902050204" pitchFamily="34" charset="0"/>
              </a:endParaRPr>
            </a:p>
          </p:txBody>
        </p:sp>
      </p:grpSp>
      <p:sp>
        <p:nvSpPr>
          <p:cNvPr id="34" name="文本框 33"/>
          <p:cNvSpPr txBox="1"/>
          <p:nvPr/>
        </p:nvSpPr>
        <p:spPr>
          <a:xfrm>
            <a:off x="604299" y="2556740"/>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604299" y="3899071"/>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604299" y="5290840"/>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9314830" y="2595988"/>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9314830" y="3938319"/>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9314830" y="5330088"/>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137372464"/>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par>
                                <p:cTn id="19" presetID="10" presetClass="entr" presetSubtype="0" fill="hold" nodeType="withEffect">
                                  <p:stCondLst>
                                    <p:cond delay="25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par>
                                <p:cTn id="22" presetID="10" presetClass="entr" presetSubtype="0" fill="hold" nodeType="withEffect">
                                  <p:stCondLst>
                                    <p:cond delay="50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500"/>
                                        <p:tgtEl>
                                          <p:spTgt spid="25"/>
                                        </p:tgtEl>
                                      </p:cBhvr>
                                    </p:animEffect>
                                  </p:childTnLst>
                                </p:cTn>
                              </p:par>
                              <p:par>
                                <p:cTn id="29" presetID="10" presetClass="entr" presetSubtype="0" fill="hold" nodeType="withEffect">
                                  <p:stCondLst>
                                    <p:cond delay="25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0" presetClass="entr" presetSubtype="0" fill="hold" nodeType="withEffect">
                                  <p:stCondLst>
                                    <p:cond delay="50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500"/>
                                        <p:tgtEl>
                                          <p:spTgt spid="31"/>
                                        </p:tgtEl>
                                      </p:cBhvr>
                                    </p:animEffect>
                                  </p:childTnLst>
                                </p:cTn>
                              </p:par>
                            </p:childTnLst>
                          </p:cTn>
                        </p:par>
                        <p:par>
                          <p:cTn id="35" fill="hold">
                            <p:stCondLst>
                              <p:cond delay="3000"/>
                            </p:stCondLst>
                            <p:childTnLst>
                              <p:par>
                                <p:cTn id="36" presetID="50" presetClass="entr" presetSubtype="0" decel="100000" fill="hold" grpId="0" nodeType="afterEffect">
                                  <p:stCondLst>
                                    <p:cond delay="0"/>
                                  </p:stCondLst>
                                  <p:childTnLst>
                                    <p:set>
                                      <p:cBhvr>
                                        <p:cTn id="37" dur="1" fill="hold">
                                          <p:stCondLst>
                                            <p:cond delay="0"/>
                                          </p:stCondLst>
                                        </p:cTn>
                                        <p:tgtEl>
                                          <p:spTgt spid="34"/>
                                        </p:tgtEl>
                                        <p:attrNameLst>
                                          <p:attrName>style.visibility</p:attrName>
                                        </p:attrNameLst>
                                      </p:cBhvr>
                                      <p:to>
                                        <p:strVal val="visible"/>
                                      </p:to>
                                    </p:set>
                                    <p:anim calcmode="lin" valueType="num">
                                      <p:cBhvr>
                                        <p:cTn id="38" dur="1000" fill="hold"/>
                                        <p:tgtEl>
                                          <p:spTgt spid="34"/>
                                        </p:tgtEl>
                                        <p:attrNameLst>
                                          <p:attrName>ppt_w</p:attrName>
                                        </p:attrNameLst>
                                      </p:cBhvr>
                                      <p:tavLst>
                                        <p:tav tm="0">
                                          <p:val>
                                            <p:strVal val="#ppt_w+.3"/>
                                          </p:val>
                                        </p:tav>
                                        <p:tav tm="100000">
                                          <p:val>
                                            <p:strVal val="#ppt_w"/>
                                          </p:val>
                                        </p:tav>
                                      </p:tavLst>
                                    </p:anim>
                                    <p:anim calcmode="lin" valueType="num">
                                      <p:cBhvr>
                                        <p:cTn id="39" dur="1000" fill="hold"/>
                                        <p:tgtEl>
                                          <p:spTgt spid="34"/>
                                        </p:tgtEl>
                                        <p:attrNameLst>
                                          <p:attrName>ppt_h</p:attrName>
                                        </p:attrNameLst>
                                      </p:cBhvr>
                                      <p:tavLst>
                                        <p:tav tm="0">
                                          <p:val>
                                            <p:strVal val="#ppt_h"/>
                                          </p:val>
                                        </p:tav>
                                        <p:tav tm="100000">
                                          <p:val>
                                            <p:strVal val="#ppt_h"/>
                                          </p:val>
                                        </p:tav>
                                      </p:tavLst>
                                    </p:anim>
                                    <p:animEffect transition="in" filter="fade">
                                      <p:cBhvr>
                                        <p:cTn id="40" dur="1000"/>
                                        <p:tgtEl>
                                          <p:spTgt spid="34"/>
                                        </p:tgtEl>
                                      </p:cBhvr>
                                    </p:animEffect>
                                  </p:childTnLst>
                                </p:cTn>
                              </p:par>
                              <p:par>
                                <p:cTn id="41" presetID="50" presetClass="entr" presetSubtype="0" decel="100000"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p:cTn id="43" dur="1000" fill="hold"/>
                                        <p:tgtEl>
                                          <p:spTgt spid="35"/>
                                        </p:tgtEl>
                                        <p:attrNameLst>
                                          <p:attrName>ppt_w</p:attrName>
                                        </p:attrNameLst>
                                      </p:cBhvr>
                                      <p:tavLst>
                                        <p:tav tm="0">
                                          <p:val>
                                            <p:strVal val="#ppt_w+.3"/>
                                          </p:val>
                                        </p:tav>
                                        <p:tav tm="100000">
                                          <p:val>
                                            <p:strVal val="#ppt_w"/>
                                          </p:val>
                                        </p:tav>
                                      </p:tavLst>
                                    </p:anim>
                                    <p:anim calcmode="lin" valueType="num">
                                      <p:cBhvr>
                                        <p:cTn id="44" dur="1000" fill="hold"/>
                                        <p:tgtEl>
                                          <p:spTgt spid="35"/>
                                        </p:tgtEl>
                                        <p:attrNameLst>
                                          <p:attrName>ppt_h</p:attrName>
                                        </p:attrNameLst>
                                      </p:cBhvr>
                                      <p:tavLst>
                                        <p:tav tm="0">
                                          <p:val>
                                            <p:strVal val="#ppt_h"/>
                                          </p:val>
                                        </p:tav>
                                        <p:tav tm="100000">
                                          <p:val>
                                            <p:strVal val="#ppt_h"/>
                                          </p:val>
                                        </p:tav>
                                      </p:tavLst>
                                    </p:anim>
                                    <p:animEffect transition="in" filter="fade">
                                      <p:cBhvr>
                                        <p:cTn id="45" dur="1000"/>
                                        <p:tgtEl>
                                          <p:spTgt spid="35"/>
                                        </p:tgtEl>
                                      </p:cBhvr>
                                    </p:animEffect>
                                  </p:childTnLst>
                                </p:cTn>
                              </p:par>
                              <p:par>
                                <p:cTn id="46" presetID="50" presetClass="entr" presetSubtype="0" decel="100000" fill="hold" grpId="0" nodeType="withEffect">
                                  <p:stCondLst>
                                    <p:cond delay="0"/>
                                  </p:stCondLst>
                                  <p:childTnLst>
                                    <p:set>
                                      <p:cBhvr>
                                        <p:cTn id="47" dur="1" fill="hold">
                                          <p:stCondLst>
                                            <p:cond delay="0"/>
                                          </p:stCondLst>
                                        </p:cTn>
                                        <p:tgtEl>
                                          <p:spTgt spid="36"/>
                                        </p:tgtEl>
                                        <p:attrNameLst>
                                          <p:attrName>style.visibility</p:attrName>
                                        </p:attrNameLst>
                                      </p:cBhvr>
                                      <p:to>
                                        <p:strVal val="visible"/>
                                      </p:to>
                                    </p:set>
                                    <p:anim calcmode="lin" valueType="num">
                                      <p:cBhvr>
                                        <p:cTn id="48" dur="1000" fill="hold"/>
                                        <p:tgtEl>
                                          <p:spTgt spid="36"/>
                                        </p:tgtEl>
                                        <p:attrNameLst>
                                          <p:attrName>ppt_w</p:attrName>
                                        </p:attrNameLst>
                                      </p:cBhvr>
                                      <p:tavLst>
                                        <p:tav tm="0">
                                          <p:val>
                                            <p:strVal val="#ppt_w+.3"/>
                                          </p:val>
                                        </p:tav>
                                        <p:tav tm="100000">
                                          <p:val>
                                            <p:strVal val="#ppt_w"/>
                                          </p:val>
                                        </p:tav>
                                      </p:tavLst>
                                    </p:anim>
                                    <p:anim calcmode="lin" valueType="num">
                                      <p:cBhvr>
                                        <p:cTn id="49" dur="1000" fill="hold"/>
                                        <p:tgtEl>
                                          <p:spTgt spid="36"/>
                                        </p:tgtEl>
                                        <p:attrNameLst>
                                          <p:attrName>ppt_h</p:attrName>
                                        </p:attrNameLst>
                                      </p:cBhvr>
                                      <p:tavLst>
                                        <p:tav tm="0">
                                          <p:val>
                                            <p:strVal val="#ppt_h"/>
                                          </p:val>
                                        </p:tav>
                                        <p:tav tm="100000">
                                          <p:val>
                                            <p:strVal val="#ppt_h"/>
                                          </p:val>
                                        </p:tav>
                                      </p:tavLst>
                                    </p:anim>
                                    <p:animEffect transition="in" filter="fade">
                                      <p:cBhvr>
                                        <p:cTn id="50" dur="1000"/>
                                        <p:tgtEl>
                                          <p:spTgt spid="36"/>
                                        </p:tgtEl>
                                      </p:cBhvr>
                                    </p:animEffect>
                                  </p:childTnLst>
                                </p:cTn>
                              </p:par>
                              <p:par>
                                <p:cTn id="51" presetID="50" presetClass="entr" presetSubtype="0" decel="100000" fill="hold" grpId="0" nodeType="withEffect">
                                  <p:stCondLst>
                                    <p:cond delay="0"/>
                                  </p:stCondLst>
                                  <p:childTnLst>
                                    <p:set>
                                      <p:cBhvr>
                                        <p:cTn id="52" dur="1" fill="hold">
                                          <p:stCondLst>
                                            <p:cond delay="0"/>
                                          </p:stCondLst>
                                        </p:cTn>
                                        <p:tgtEl>
                                          <p:spTgt spid="37"/>
                                        </p:tgtEl>
                                        <p:attrNameLst>
                                          <p:attrName>style.visibility</p:attrName>
                                        </p:attrNameLst>
                                      </p:cBhvr>
                                      <p:to>
                                        <p:strVal val="visible"/>
                                      </p:to>
                                    </p:set>
                                    <p:anim calcmode="lin" valueType="num">
                                      <p:cBhvr>
                                        <p:cTn id="53" dur="1000" fill="hold"/>
                                        <p:tgtEl>
                                          <p:spTgt spid="37"/>
                                        </p:tgtEl>
                                        <p:attrNameLst>
                                          <p:attrName>ppt_w</p:attrName>
                                        </p:attrNameLst>
                                      </p:cBhvr>
                                      <p:tavLst>
                                        <p:tav tm="0">
                                          <p:val>
                                            <p:strVal val="#ppt_w+.3"/>
                                          </p:val>
                                        </p:tav>
                                        <p:tav tm="100000">
                                          <p:val>
                                            <p:strVal val="#ppt_w"/>
                                          </p:val>
                                        </p:tav>
                                      </p:tavLst>
                                    </p:anim>
                                    <p:anim calcmode="lin" valueType="num">
                                      <p:cBhvr>
                                        <p:cTn id="54" dur="1000" fill="hold"/>
                                        <p:tgtEl>
                                          <p:spTgt spid="37"/>
                                        </p:tgtEl>
                                        <p:attrNameLst>
                                          <p:attrName>ppt_h</p:attrName>
                                        </p:attrNameLst>
                                      </p:cBhvr>
                                      <p:tavLst>
                                        <p:tav tm="0">
                                          <p:val>
                                            <p:strVal val="#ppt_h"/>
                                          </p:val>
                                        </p:tav>
                                        <p:tav tm="100000">
                                          <p:val>
                                            <p:strVal val="#ppt_h"/>
                                          </p:val>
                                        </p:tav>
                                      </p:tavLst>
                                    </p:anim>
                                    <p:animEffect transition="in" filter="fade">
                                      <p:cBhvr>
                                        <p:cTn id="55" dur="1000"/>
                                        <p:tgtEl>
                                          <p:spTgt spid="37"/>
                                        </p:tgtEl>
                                      </p:cBhvr>
                                    </p:animEffect>
                                  </p:childTnLst>
                                </p:cTn>
                              </p:par>
                              <p:par>
                                <p:cTn id="56" presetID="50" presetClass="entr" presetSubtype="0" decel="100000"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p:cTn id="58" dur="1000" fill="hold"/>
                                        <p:tgtEl>
                                          <p:spTgt spid="38"/>
                                        </p:tgtEl>
                                        <p:attrNameLst>
                                          <p:attrName>ppt_w</p:attrName>
                                        </p:attrNameLst>
                                      </p:cBhvr>
                                      <p:tavLst>
                                        <p:tav tm="0">
                                          <p:val>
                                            <p:strVal val="#ppt_w+.3"/>
                                          </p:val>
                                        </p:tav>
                                        <p:tav tm="100000">
                                          <p:val>
                                            <p:strVal val="#ppt_w"/>
                                          </p:val>
                                        </p:tav>
                                      </p:tavLst>
                                    </p:anim>
                                    <p:anim calcmode="lin" valueType="num">
                                      <p:cBhvr>
                                        <p:cTn id="59" dur="1000" fill="hold"/>
                                        <p:tgtEl>
                                          <p:spTgt spid="38"/>
                                        </p:tgtEl>
                                        <p:attrNameLst>
                                          <p:attrName>ppt_h</p:attrName>
                                        </p:attrNameLst>
                                      </p:cBhvr>
                                      <p:tavLst>
                                        <p:tav tm="0">
                                          <p:val>
                                            <p:strVal val="#ppt_h"/>
                                          </p:val>
                                        </p:tav>
                                        <p:tav tm="100000">
                                          <p:val>
                                            <p:strVal val="#ppt_h"/>
                                          </p:val>
                                        </p:tav>
                                      </p:tavLst>
                                    </p:anim>
                                    <p:animEffect transition="in" filter="fade">
                                      <p:cBhvr>
                                        <p:cTn id="60" dur="1000"/>
                                        <p:tgtEl>
                                          <p:spTgt spid="38"/>
                                        </p:tgtEl>
                                      </p:cBhvr>
                                    </p:animEffect>
                                  </p:childTnLst>
                                </p:cTn>
                              </p:par>
                              <p:par>
                                <p:cTn id="61" presetID="50" presetClass="entr" presetSubtype="0" decel="100000" fill="hold" grpId="0" nodeType="withEffect">
                                  <p:stCondLst>
                                    <p:cond delay="0"/>
                                  </p:stCondLst>
                                  <p:childTnLst>
                                    <p:set>
                                      <p:cBhvr>
                                        <p:cTn id="62" dur="1" fill="hold">
                                          <p:stCondLst>
                                            <p:cond delay="0"/>
                                          </p:stCondLst>
                                        </p:cTn>
                                        <p:tgtEl>
                                          <p:spTgt spid="39"/>
                                        </p:tgtEl>
                                        <p:attrNameLst>
                                          <p:attrName>style.visibility</p:attrName>
                                        </p:attrNameLst>
                                      </p:cBhvr>
                                      <p:to>
                                        <p:strVal val="visible"/>
                                      </p:to>
                                    </p:set>
                                    <p:anim calcmode="lin" valueType="num">
                                      <p:cBhvr>
                                        <p:cTn id="63" dur="1000" fill="hold"/>
                                        <p:tgtEl>
                                          <p:spTgt spid="39"/>
                                        </p:tgtEl>
                                        <p:attrNameLst>
                                          <p:attrName>ppt_w</p:attrName>
                                        </p:attrNameLst>
                                      </p:cBhvr>
                                      <p:tavLst>
                                        <p:tav tm="0">
                                          <p:val>
                                            <p:strVal val="#ppt_w+.3"/>
                                          </p:val>
                                        </p:tav>
                                        <p:tav tm="100000">
                                          <p:val>
                                            <p:strVal val="#ppt_w"/>
                                          </p:val>
                                        </p:tav>
                                      </p:tavLst>
                                    </p:anim>
                                    <p:anim calcmode="lin" valueType="num">
                                      <p:cBhvr>
                                        <p:cTn id="64" dur="1000" fill="hold"/>
                                        <p:tgtEl>
                                          <p:spTgt spid="39"/>
                                        </p:tgtEl>
                                        <p:attrNameLst>
                                          <p:attrName>ppt_h</p:attrName>
                                        </p:attrNameLst>
                                      </p:cBhvr>
                                      <p:tavLst>
                                        <p:tav tm="0">
                                          <p:val>
                                            <p:strVal val="#ppt_h"/>
                                          </p:val>
                                        </p:tav>
                                        <p:tav tm="100000">
                                          <p:val>
                                            <p:strVal val="#ppt_h"/>
                                          </p:val>
                                        </p:tav>
                                      </p:tavLst>
                                    </p:anim>
                                    <p:animEffect transition="in" filter="fade">
                                      <p:cBhvr>
                                        <p:cTn id="65"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p:bldP spid="37" grpId="0"/>
      <p:bldP spid="38" grpId="0"/>
      <p:bldP spid="3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1091398" y="2571291"/>
            <a:ext cx="2473303" cy="2484816"/>
            <a:chOff x="1091398" y="2571291"/>
            <a:chExt cx="2473303" cy="2484816"/>
          </a:xfrm>
        </p:grpSpPr>
        <p:sp>
          <p:nvSpPr>
            <p:cNvPr id="11" name="Freeform 6"/>
            <p:cNvSpPr>
              <a:spLocks/>
            </p:cNvSpPr>
            <p:nvPr/>
          </p:nvSpPr>
          <p:spPr bwMode="auto">
            <a:xfrm>
              <a:off x="1091398" y="2571291"/>
              <a:ext cx="2473303" cy="2484816"/>
            </a:xfrm>
            <a:custGeom>
              <a:avLst/>
              <a:gdLst>
                <a:gd name="T0" fmla="*/ 104 w 1588"/>
                <a:gd name="T1" fmla="*/ 1596 h 1596"/>
                <a:gd name="T2" fmla="*/ 1470 w 1588"/>
                <a:gd name="T3" fmla="*/ 1596 h 1596"/>
                <a:gd name="T4" fmla="*/ 1470 w 1588"/>
                <a:gd name="T5" fmla="*/ 1596 h 1596"/>
                <a:gd name="T6" fmla="*/ 1488 w 1588"/>
                <a:gd name="T7" fmla="*/ 1596 h 1596"/>
                <a:gd name="T8" fmla="*/ 1506 w 1588"/>
                <a:gd name="T9" fmla="*/ 1594 h 1596"/>
                <a:gd name="T10" fmla="*/ 1520 w 1588"/>
                <a:gd name="T11" fmla="*/ 1590 h 1596"/>
                <a:gd name="T12" fmla="*/ 1534 w 1588"/>
                <a:gd name="T13" fmla="*/ 1584 h 1596"/>
                <a:gd name="T14" fmla="*/ 1548 w 1588"/>
                <a:gd name="T15" fmla="*/ 1578 h 1596"/>
                <a:gd name="T16" fmla="*/ 1558 w 1588"/>
                <a:gd name="T17" fmla="*/ 1570 h 1596"/>
                <a:gd name="T18" fmla="*/ 1566 w 1588"/>
                <a:gd name="T19" fmla="*/ 1562 h 1596"/>
                <a:gd name="T20" fmla="*/ 1574 w 1588"/>
                <a:gd name="T21" fmla="*/ 1552 h 1596"/>
                <a:gd name="T22" fmla="*/ 1580 w 1588"/>
                <a:gd name="T23" fmla="*/ 1540 h 1596"/>
                <a:gd name="T24" fmla="*/ 1584 w 1588"/>
                <a:gd name="T25" fmla="*/ 1528 h 1596"/>
                <a:gd name="T26" fmla="*/ 1586 w 1588"/>
                <a:gd name="T27" fmla="*/ 1516 h 1596"/>
                <a:gd name="T28" fmla="*/ 1588 w 1588"/>
                <a:gd name="T29" fmla="*/ 1504 h 1596"/>
                <a:gd name="T30" fmla="*/ 1586 w 1588"/>
                <a:gd name="T31" fmla="*/ 1490 h 1596"/>
                <a:gd name="T32" fmla="*/ 1584 w 1588"/>
                <a:gd name="T33" fmla="*/ 1476 h 1596"/>
                <a:gd name="T34" fmla="*/ 1578 w 1588"/>
                <a:gd name="T35" fmla="*/ 1462 h 1596"/>
                <a:gd name="T36" fmla="*/ 1572 w 1588"/>
                <a:gd name="T37" fmla="*/ 1446 h 1596"/>
                <a:gd name="T38" fmla="*/ 862 w 1588"/>
                <a:gd name="T39" fmla="*/ 58 h 1596"/>
                <a:gd name="T40" fmla="*/ 862 w 1588"/>
                <a:gd name="T41" fmla="*/ 58 h 1596"/>
                <a:gd name="T42" fmla="*/ 854 w 1588"/>
                <a:gd name="T43" fmla="*/ 44 h 1596"/>
                <a:gd name="T44" fmla="*/ 846 w 1588"/>
                <a:gd name="T45" fmla="*/ 32 h 1596"/>
                <a:gd name="T46" fmla="*/ 836 w 1588"/>
                <a:gd name="T47" fmla="*/ 22 h 1596"/>
                <a:gd name="T48" fmla="*/ 828 w 1588"/>
                <a:gd name="T49" fmla="*/ 14 h 1596"/>
                <a:gd name="T50" fmla="*/ 818 w 1588"/>
                <a:gd name="T51" fmla="*/ 8 h 1596"/>
                <a:gd name="T52" fmla="*/ 808 w 1588"/>
                <a:gd name="T53" fmla="*/ 4 h 1596"/>
                <a:gd name="T54" fmla="*/ 798 w 1588"/>
                <a:gd name="T55" fmla="*/ 0 h 1596"/>
                <a:gd name="T56" fmla="*/ 788 w 1588"/>
                <a:gd name="T57" fmla="*/ 0 h 1596"/>
                <a:gd name="T58" fmla="*/ 778 w 1588"/>
                <a:gd name="T59" fmla="*/ 0 h 1596"/>
                <a:gd name="T60" fmla="*/ 768 w 1588"/>
                <a:gd name="T61" fmla="*/ 4 h 1596"/>
                <a:gd name="T62" fmla="*/ 758 w 1588"/>
                <a:gd name="T63" fmla="*/ 8 h 1596"/>
                <a:gd name="T64" fmla="*/ 748 w 1588"/>
                <a:gd name="T65" fmla="*/ 14 h 1596"/>
                <a:gd name="T66" fmla="*/ 738 w 1588"/>
                <a:gd name="T67" fmla="*/ 22 h 1596"/>
                <a:gd name="T68" fmla="*/ 730 w 1588"/>
                <a:gd name="T69" fmla="*/ 32 h 1596"/>
                <a:gd name="T70" fmla="*/ 722 w 1588"/>
                <a:gd name="T71" fmla="*/ 44 h 1596"/>
                <a:gd name="T72" fmla="*/ 714 w 1588"/>
                <a:gd name="T73" fmla="*/ 58 h 1596"/>
                <a:gd name="T74" fmla="*/ 14 w 1588"/>
                <a:gd name="T75" fmla="*/ 1456 h 1596"/>
                <a:gd name="T76" fmla="*/ 14 w 1588"/>
                <a:gd name="T77" fmla="*/ 1456 h 1596"/>
                <a:gd name="T78" fmla="*/ 8 w 1588"/>
                <a:gd name="T79" fmla="*/ 1472 h 1596"/>
                <a:gd name="T80" fmla="*/ 4 w 1588"/>
                <a:gd name="T81" fmla="*/ 1486 h 1596"/>
                <a:gd name="T82" fmla="*/ 0 w 1588"/>
                <a:gd name="T83" fmla="*/ 1500 h 1596"/>
                <a:gd name="T84" fmla="*/ 0 w 1588"/>
                <a:gd name="T85" fmla="*/ 1512 h 1596"/>
                <a:gd name="T86" fmla="*/ 0 w 1588"/>
                <a:gd name="T87" fmla="*/ 1524 h 1596"/>
                <a:gd name="T88" fmla="*/ 2 w 1588"/>
                <a:gd name="T89" fmla="*/ 1536 h 1596"/>
                <a:gd name="T90" fmla="*/ 6 w 1588"/>
                <a:gd name="T91" fmla="*/ 1546 h 1596"/>
                <a:gd name="T92" fmla="*/ 12 w 1588"/>
                <a:gd name="T93" fmla="*/ 1556 h 1596"/>
                <a:gd name="T94" fmla="*/ 18 w 1588"/>
                <a:gd name="T95" fmla="*/ 1566 h 1596"/>
                <a:gd name="T96" fmla="*/ 26 w 1588"/>
                <a:gd name="T97" fmla="*/ 1574 h 1596"/>
                <a:gd name="T98" fmla="*/ 36 w 1588"/>
                <a:gd name="T99" fmla="*/ 1580 h 1596"/>
                <a:gd name="T100" fmla="*/ 48 w 1588"/>
                <a:gd name="T101" fmla="*/ 1586 h 1596"/>
                <a:gd name="T102" fmla="*/ 60 w 1588"/>
                <a:gd name="T103" fmla="*/ 1590 h 1596"/>
                <a:gd name="T104" fmla="*/ 74 w 1588"/>
                <a:gd name="T105" fmla="*/ 1594 h 1596"/>
                <a:gd name="T106" fmla="*/ 88 w 1588"/>
                <a:gd name="T107" fmla="*/ 1596 h 1596"/>
                <a:gd name="T108" fmla="*/ 104 w 1588"/>
                <a:gd name="T109" fmla="*/ 1596 h 1596"/>
                <a:gd name="T110" fmla="*/ 104 w 1588"/>
                <a:gd name="T111" fmla="*/ 1596 h 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88" h="1596">
                  <a:moveTo>
                    <a:pt x="104" y="1596"/>
                  </a:moveTo>
                  <a:lnTo>
                    <a:pt x="1470" y="1596"/>
                  </a:lnTo>
                  <a:lnTo>
                    <a:pt x="1470" y="1596"/>
                  </a:lnTo>
                  <a:lnTo>
                    <a:pt x="1488" y="1596"/>
                  </a:lnTo>
                  <a:lnTo>
                    <a:pt x="1506" y="1594"/>
                  </a:lnTo>
                  <a:lnTo>
                    <a:pt x="1520" y="1590"/>
                  </a:lnTo>
                  <a:lnTo>
                    <a:pt x="1534" y="1584"/>
                  </a:lnTo>
                  <a:lnTo>
                    <a:pt x="1548" y="1578"/>
                  </a:lnTo>
                  <a:lnTo>
                    <a:pt x="1558" y="1570"/>
                  </a:lnTo>
                  <a:lnTo>
                    <a:pt x="1566" y="1562"/>
                  </a:lnTo>
                  <a:lnTo>
                    <a:pt x="1574" y="1552"/>
                  </a:lnTo>
                  <a:lnTo>
                    <a:pt x="1580" y="1540"/>
                  </a:lnTo>
                  <a:lnTo>
                    <a:pt x="1584" y="1528"/>
                  </a:lnTo>
                  <a:lnTo>
                    <a:pt x="1586" y="1516"/>
                  </a:lnTo>
                  <a:lnTo>
                    <a:pt x="1588" y="1504"/>
                  </a:lnTo>
                  <a:lnTo>
                    <a:pt x="1586" y="1490"/>
                  </a:lnTo>
                  <a:lnTo>
                    <a:pt x="1584" y="1476"/>
                  </a:lnTo>
                  <a:lnTo>
                    <a:pt x="1578" y="1462"/>
                  </a:lnTo>
                  <a:lnTo>
                    <a:pt x="1572" y="1446"/>
                  </a:lnTo>
                  <a:lnTo>
                    <a:pt x="862" y="58"/>
                  </a:lnTo>
                  <a:lnTo>
                    <a:pt x="862" y="58"/>
                  </a:lnTo>
                  <a:lnTo>
                    <a:pt x="854" y="44"/>
                  </a:lnTo>
                  <a:lnTo>
                    <a:pt x="846" y="32"/>
                  </a:lnTo>
                  <a:lnTo>
                    <a:pt x="836" y="22"/>
                  </a:lnTo>
                  <a:lnTo>
                    <a:pt x="828" y="14"/>
                  </a:lnTo>
                  <a:lnTo>
                    <a:pt x="818" y="8"/>
                  </a:lnTo>
                  <a:lnTo>
                    <a:pt x="808" y="4"/>
                  </a:lnTo>
                  <a:lnTo>
                    <a:pt x="798" y="0"/>
                  </a:lnTo>
                  <a:lnTo>
                    <a:pt x="788" y="0"/>
                  </a:lnTo>
                  <a:lnTo>
                    <a:pt x="778" y="0"/>
                  </a:lnTo>
                  <a:lnTo>
                    <a:pt x="768" y="4"/>
                  </a:lnTo>
                  <a:lnTo>
                    <a:pt x="758" y="8"/>
                  </a:lnTo>
                  <a:lnTo>
                    <a:pt x="748" y="14"/>
                  </a:lnTo>
                  <a:lnTo>
                    <a:pt x="738" y="22"/>
                  </a:lnTo>
                  <a:lnTo>
                    <a:pt x="730" y="32"/>
                  </a:lnTo>
                  <a:lnTo>
                    <a:pt x="722" y="44"/>
                  </a:lnTo>
                  <a:lnTo>
                    <a:pt x="714" y="58"/>
                  </a:lnTo>
                  <a:lnTo>
                    <a:pt x="14" y="1456"/>
                  </a:lnTo>
                  <a:lnTo>
                    <a:pt x="14" y="1456"/>
                  </a:lnTo>
                  <a:lnTo>
                    <a:pt x="8" y="1472"/>
                  </a:lnTo>
                  <a:lnTo>
                    <a:pt x="4" y="1486"/>
                  </a:lnTo>
                  <a:lnTo>
                    <a:pt x="0" y="1500"/>
                  </a:lnTo>
                  <a:lnTo>
                    <a:pt x="0" y="1512"/>
                  </a:lnTo>
                  <a:lnTo>
                    <a:pt x="0" y="1524"/>
                  </a:lnTo>
                  <a:lnTo>
                    <a:pt x="2" y="1536"/>
                  </a:lnTo>
                  <a:lnTo>
                    <a:pt x="6" y="1546"/>
                  </a:lnTo>
                  <a:lnTo>
                    <a:pt x="12" y="1556"/>
                  </a:lnTo>
                  <a:lnTo>
                    <a:pt x="18" y="1566"/>
                  </a:lnTo>
                  <a:lnTo>
                    <a:pt x="26" y="1574"/>
                  </a:lnTo>
                  <a:lnTo>
                    <a:pt x="36" y="1580"/>
                  </a:lnTo>
                  <a:lnTo>
                    <a:pt x="48" y="1586"/>
                  </a:lnTo>
                  <a:lnTo>
                    <a:pt x="60" y="1590"/>
                  </a:lnTo>
                  <a:lnTo>
                    <a:pt x="74" y="1594"/>
                  </a:lnTo>
                  <a:lnTo>
                    <a:pt x="88" y="1596"/>
                  </a:lnTo>
                  <a:lnTo>
                    <a:pt x="104" y="1596"/>
                  </a:lnTo>
                  <a:lnTo>
                    <a:pt x="104" y="1596"/>
                  </a:lnTo>
                  <a:close/>
                </a:path>
              </a:pathLst>
            </a:custGeom>
            <a:solidFill>
              <a:srgbClr val="1F73E2"/>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cxnSp>
          <p:nvCxnSpPr>
            <p:cNvPr id="12" name="直接连接符 36"/>
            <p:cNvCxnSpPr>
              <a:cxnSpLocks noChangeShapeType="1"/>
            </p:cNvCxnSpPr>
            <p:nvPr/>
          </p:nvCxnSpPr>
          <p:spPr bwMode="auto">
            <a:xfrm>
              <a:off x="1569173" y="4338484"/>
              <a:ext cx="1517753" cy="0"/>
            </a:xfrm>
            <a:prstGeom prst="line">
              <a:avLst/>
            </a:prstGeom>
            <a:noFill/>
            <a:ln w="6350" algn="ctr">
              <a:solidFill>
                <a:schemeClr val="bg1"/>
              </a:solidFill>
              <a:miter lim="800000"/>
              <a:headEnd/>
              <a:tailEnd/>
            </a:ln>
            <a:extLst>
              <a:ext uri="{909E8E84-426E-40DD-AFC4-6F175D3DCCD1}">
                <a14:hiddenFill xmlns="" xmlns:a14="http://schemas.microsoft.com/office/drawing/2010/main">
                  <a:noFill/>
                </a14:hiddenFill>
              </a:ext>
            </a:extLst>
          </p:spPr>
        </p:cxnSp>
        <p:sp>
          <p:nvSpPr>
            <p:cNvPr id="13" name="文本框 12"/>
            <p:cNvSpPr txBox="1"/>
            <p:nvPr/>
          </p:nvSpPr>
          <p:spPr>
            <a:xfrm>
              <a:off x="1601767" y="4466463"/>
              <a:ext cx="1415772" cy="461665"/>
            </a:xfrm>
            <a:prstGeom prst="rect">
              <a:avLst/>
            </a:prstGeom>
            <a:noFill/>
          </p:spPr>
          <p:txBody>
            <a:bodyPr wrap="none" rtlCol="0">
              <a:spAutoFit/>
            </a:bodyPr>
            <a:lstStyle/>
            <a:p>
              <a:pPr defTabSz="1218804">
                <a:defRPr/>
              </a:pPr>
              <a:r>
                <a:rPr lang="zh-CN" altLang="en-US" sz="2400" kern="0" dirty="0" smtClean="0">
                  <a:solidFill>
                    <a:schemeClr val="bg1"/>
                  </a:solidFill>
                  <a:latin typeface="微软雅黑" panose="020B0503020204020204" pitchFamily="34" charset="-122"/>
                  <a:ea typeface="微软雅黑" panose="020B0503020204020204" pitchFamily="34" charset="-122"/>
                </a:rPr>
                <a:t>输入标题</a:t>
              </a:r>
              <a:endParaRPr lang="zh-CN" altLang="en-US" sz="2400" kern="0" dirty="0">
                <a:solidFill>
                  <a:schemeClr val="bg1"/>
                </a:solidFill>
                <a:latin typeface="微软雅黑" panose="020B0503020204020204" pitchFamily="34" charset="-122"/>
                <a:ea typeface="微软雅黑" panose="020B0503020204020204" pitchFamily="34" charset="-122"/>
              </a:endParaRPr>
            </a:p>
          </p:txBody>
        </p:sp>
        <p:sp>
          <p:nvSpPr>
            <p:cNvPr id="14" name="Freeform 48"/>
            <p:cNvSpPr>
              <a:spLocks noEditPoints="1"/>
            </p:cNvSpPr>
            <p:nvPr/>
          </p:nvSpPr>
          <p:spPr bwMode="auto">
            <a:xfrm>
              <a:off x="2066469" y="3522869"/>
              <a:ext cx="486368" cy="465551"/>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15" name="组合 14"/>
          <p:cNvGrpSpPr/>
          <p:nvPr/>
        </p:nvGrpSpPr>
        <p:grpSpPr>
          <a:xfrm>
            <a:off x="3451494" y="3300426"/>
            <a:ext cx="2457953" cy="2486736"/>
            <a:chOff x="3451494" y="3300426"/>
            <a:chExt cx="2457953" cy="2486736"/>
          </a:xfrm>
        </p:grpSpPr>
        <p:sp>
          <p:nvSpPr>
            <p:cNvPr id="16" name="Freeform 5"/>
            <p:cNvSpPr>
              <a:spLocks/>
            </p:cNvSpPr>
            <p:nvPr/>
          </p:nvSpPr>
          <p:spPr bwMode="auto">
            <a:xfrm>
              <a:off x="3451494" y="3300426"/>
              <a:ext cx="2457953" cy="2486736"/>
            </a:xfrm>
            <a:custGeom>
              <a:avLst/>
              <a:gdLst>
                <a:gd name="T0" fmla="*/ 1472 w 1578"/>
                <a:gd name="T1" fmla="*/ 0 h 1598"/>
                <a:gd name="T2" fmla="*/ 104 w 1578"/>
                <a:gd name="T3" fmla="*/ 0 h 1598"/>
                <a:gd name="T4" fmla="*/ 104 w 1578"/>
                <a:gd name="T5" fmla="*/ 0 h 1598"/>
                <a:gd name="T6" fmla="*/ 88 w 1578"/>
                <a:gd name="T7" fmla="*/ 2 h 1598"/>
                <a:gd name="T8" fmla="*/ 74 w 1578"/>
                <a:gd name="T9" fmla="*/ 4 h 1598"/>
                <a:gd name="T10" fmla="*/ 60 w 1578"/>
                <a:gd name="T11" fmla="*/ 8 h 1598"/>
                <a:gd name="T12" fmla="*/ 48 w 1578"/>
                <a:gd name="T13" fmla="*/ 12 h 1598"/>
                <a:gd name="T14" fmla="*/ 36 w 1578"/>
                <a:gd name="T15" fmla="*/ 18 h 1598"/>
                <a:gd name="T16" fmla="*/ 26 w 1578"/>
                <a:gd name="T17" fmla="*/ 26 h 1598"/>
                <a:gd name="T18" fmla="*/ 18 w 1578"/>
                <a:gd name="T19" fmla="*/ 36 h 1598"/>
                <a:gd name="T20" fmla="*/ 12 w 1578"/>
                <a:gd name="T21" fmla="*/ 46 h 1598"/>
                <a:gd name="T22" fmla="*/ 6 w 1578"/>
                <a:gd name="T23" fmla="*/ 56 h 1598"/>
                <a:gd name="T24" fmla="*/ 2 w 1578"/>
                <a:gd name="T25" fmla="*/ 68 h 1598"/>
                <a:gd name="T26" fmla="*/ 0 w 1578"/>
                <a:gd name="T27" fmla="*/ 80 h 1598"/>
                <a:gd name="T28" fmla="*/ 0 w 1578"/>
                <a:gd name="T29" fmla="*/ 94 h 1598"/>
                <a:gd name="T30" fmla="*/ 0 w 1578"/>
                <a:gd name="T31" fmla="*/ 106 h 1598"/>
                <a:gd name="T32" fmla="*/ 4 w 1578"/>
                <a:gd name="T33" fmla="*/ 120 h 1598"/>
                <a:gd name="T34" fmla="*/ 8 w 1578"/>
                <a:gd name="T35" fmla="*/ 136 h 1598"/>
                <a:gd name="T36" fmla="*/ 14 w 1578"/>
                <a:gd name="T37" fmla="*/ 150 h 1598"/>
                <a:gd name="T38" fmla="*/ 714 w 1578"/>
                <a:gd name="T39" fmla="*/ 1538 h 1598"/>
                <a:gd name="T40" fmla="*/ 714 w 1578"/>
                <a:gd name="T41" fmla="*/ 1538 h 1598"/>
                <a:gd name="T42" fmla="*/ 722 w 1578"/>
                <a:gd name="T43" fmla="*/ 1552 h 1598"/>
                <a:gd name="T44" fmla="*/ 730 w 1578"/>
                <a:gd name="T45" fmla="*/ 1564 h 1598"/>
                <a:gd name="T46" fmla="*/ 738 w 1578"/>
                <a:gd name="T47" fmla="*/ 1574 h 1598"/>
                <a:gd name="T48" fmla="*/ 748 w 1578"/>
                <a:gd name="T49" fmla="*/ 1582 h 1598"/>
                <a:gd name="T50" fmla="*/ 758 w 1578"/>
                <a:gd name="T51" fmla="*/ 1588 h 1598"/>
                <a:gd name="T52" fmla="*/ 768 w 1578"/>
                <a:gd name="T53" fmla="*/ 1594 h 1598"/>
                <a:gd name="T54" fmla="*/ 778 w 1578"/>
                <a:gd name="T55" fmla="*/ 1596 h 1598"/>
                <a:gd name="T56" fmla="*/ 788 w 1578"/>
                <a:gd name="T57" fmla="*/ 1598 h 1598"/>
                <a:gd name="T58" fmla="*/ 800 w 1578"/>
                <a:gd name="T59" fmla="*/ 1596 h 1598"/>
                <a:gd name="T60" fmla="*/ 810 w 1578"/>
                <a:gd name="T61" fmla="*/ 1594 h 1598"/>
                <a:gd name="T62" fmla="*/ 820 w 1578"/>
                <a:gd name="T63" fmla="*/ 1588 h 1598"/>
                <a:gd name="T64" fmla="*/ 830 w 1578"/>
                <a:gd name="T65" fmla="*/ 1582 h 1598"/>
                <a:gd name="T66" fmla="*/ 838 w 1578"/>
                <a:gd name="T67" fmla="*/ 1574 h 1598"/>
                <a:gd name="T68" fmla="*/ 848 w 1578"/>
                <a:gd name="T69" fmla="*/ 1564 h 1598"/>
                <a:gd name="T70" fmla="*/ 856 w 1578"/>
                <a:gd name="T71" fmla="*/ 1552 h 1598"/>
                <a:gd name="T72" fmla="*/ 864 w 1578"/>
                <a:gd name="T73" fmla="*/ 1538 h 1598"/>
                <a:gd name="T74" fmla="*/ 1564 w 1578"/>
                <a:gd name="T75" fmla="*/ 140 h 1598"/>
                <a:gd name="T76" fmla="*/ 1564 w 1578"/>
                <a:gd name="T77" fmla="*/ 140 h 1598"/>
                <a:gd name="T78" fmla="*/ 1570 w 1578"/>
                <a:gd name="T79" fmla="*/ 126 h 1598"/>
                <a:gd name="T80" fmla="*/ 1574 w 1578"/>
                <a:gd name="T81" fmla="*/ 112 h 1598"/>
                <a:gd name="T82" fmla="*/ 1578 w 1578"/>
                <a:gd name="T83" fmla="*/ 98 h 1598"/>
                <a:gd name="T84" fmla="*/ 1578 w 1578"/>
                <a:gd name="T85" fmla="*/ 84 h 1598"/>
                <a:gd name="T86" fmla="*/ 1578 w 1578"/>
                <a:gd name="T87" fmla="*/ 72 h 1598"/>
                <a:gd name="T88" fmla="*/ 1576 w 1578"/>
                <a:gd name="T89" fmla="*/ 60 h 1598"/>
                <a:gd name="T90" fmla="*/ 1572 w 1578"/>
                <a:gd name="T91" fmla="*/ 50 h 1598"/>
                <a:gd name="T92" fmla="*/ 1566 w 1578"/>
                <a:gd name="T93" fmla="*/ 40 h 1598"/>
                <a:gd name="T94" fmla="*/ 1560 w 1578"/>
                <a:gd name="T95" fmla="*/ 32 h 1598"/>
                <a:gd name="T96" fmla="*/ 1552 w 1578"/>
                <a:gd name="T97" fmla="*/ 24 h 1598"/>
                <a:gd name="T98" fmla="*/ 1542 w 1578"/>
                <a:gd name="T99" fmla="*/ 16 h 1598"/>
                <a:gd name="T100" fmla="*/ 1530 w 1578"/>
                <a:gd name="T101" fmla="*/ 10 h 1598"/>
                <a:gd name="T102" fmla="*/ 1518 w 1578"/>
                <a:gd name="T103" fmla="*/ 6 h 1598"/>
                <a:gd name="T104" fmla="*/ 1504 w 1578"/>
                <a:gd name="T105" fmla="*/ 4 h 1598"/>
                <a:gd name="T106" fmla="*/ 1490 w 1578"/>
                <a:gd name="T107" fmla="*/ 0 h 1598"/>
                <a:gd name="T108" fmla="*/ 1472 w 1578"/>
                <a:gd name="T109" fmla="*/ 0 h 1598"/>
                <a:gd name="T110" fmla="*/ 1472 w 1578"/>
                <a:gd name="T111" fmla="*/ 0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78" h="1598">
                  <a:moveTo>
                    <a:pt x="1472" y="0"/>
                  </a:moveTo>
                  <a:lnTo>
                    <a:pt x="104" y="0"/>
                  </a:lnTo>
                  <a:lnTo>
                    <a:pt x="104" y="0"/>
                  </a:lnTo>
                  <a:lnTo>
                    <a:pt x="88" y="2"/>
                  </a:lnTo>
                  <a:lnTo>
                    <a:pt x="74" y="4"/>
                  </a:lnTo>
                  <a:lnTo>
                    <a:pt x="60" y="8"/>
                  </a:lnTo>
                  <a:lnTo>
                    <a:pt x="48" y="12"/>
                  </a:lnTo>
                  <a:lnTo>
                    <a:pt x="36" y="18"/>
                  </a:lnTo>
                  <a:lnTo>
                    <a:pt x="26" y="26"/>
                  </a:lnTo>
                  <a:lnTo>
                    <a:pt x="18" y="36"/>
                  </a:lnTo>
                  <a:lnTo>
                    <a:pt x="12" y="46"/>
                  </a:lnTo>
                  <a:lnTo>
                    <a:pt x="6" y="56"/>
                  </a:lnTo>
                  <a:lnTo>
                    <a:pt x="2" y="68"/>
                  </a:lnTo>
                  <a:lnTo>
                    <a:pt x="0" y="80"/>
                  </a:lnTo>
                  <a:lnTo>
                    <a:pt x="0" y="94"/>
                  </a:lnTo>
                  <a:lnTo>
                    <a:pt x="0" y="106"/>
                  </a:lnTo>
                  <a:lnTo>
                    <a:pt x="4" y="120"/>
                  </a:lnTo>
                  <a:lnTo>
                    <a:pt x="8" y="136"/>
                  </a:lnTo>
                  <a:lnTo>
                    <a:pt x="14" y="150"/>
                  </a:lnTo>
                  <a:lnTo>
                    <a:pt x="714" y="1538"/>
                  </a:lnTo>
                  <a:lnTo>
                    <a:pt x="714" y="1538"/>
                  </a:lnTo>
                  <a:lnTo>
                    <a:pt x="722" y="1552"/>
                  </a:lnTo>
                  <a:lnTo>
                    <a:pt x="730" y="1564"/>
                  </a:lnTo>
                  <a:lnTo>
                    <a:pt x="738" y="1574"/>
                  </a:lnTo>
                  <a:lnTo>
                    <a:pt x="748" y="1582"/>
                  </a:lnTo>
                  <a:lnTo>
                    <a:pt x="758" y="1588"/>
                  </a:lnTo>
                  <a:lnTo>
                    <a:pt x="768" y="1594"/>
                  </a:lnTo>
                  <a:lnTo>
                    <a:pt x="778" y="1596"/>
                  </a:lnTo>
                  <a:lnTo>
                    <a:pt x="788" y="1598"/>
                  </a:lnTo>
                  <a:lnTo>
                    <a:pt x="800" y="1596"/>
                  </a:lnTo>
                  <a:lnTo>
                    <a:pt x="810" y="1594"/>
                  </a:lnTo>
                  <a:lnTo>
                    <a:pt x="820" y="1588"/>
                  </a:lnTo>
                  <a:lnTo>
                    <a:pt x="830" y="1582"/>
                  </a:lnTo>
                  <a:lnTo>
                    <a:pt x="838" y="1574"/>
                  </a:lnTo>
                  <a:lnTo>
                    <a:pt x="848" y="1564"/>
                  </a:lnTo>
                  <a:lnTo>
                    <a:pt x="856" y="1552"/>
                  </a:lnTo>
                  <a:lnTo>
                    <a:pt x="864" y="1538"/>
                  </a:lnTo>
                  <a:lnTo>
                    <a:pt x="1564" y="140"/>
                  </a:lnTo>
                  <a:lnTo>
                    <a:pt x="1564" y="140"/>
                  </a:lnTo>
                  <a:lnTo>
                    <a:pt x="1570" y="126"/>
                  </a:lnTo>
                  <a:lnTo>
                    <a:pt x="1574" y="112"/>
                  </a:lnTo>
                  <a:lnTo>
                    <a:pt x="1578" y="98"/>
                  </a:lnTo>
                  <a:lnTo>
                    <a:pt x="1578" y="84"/>
                  </a:lnTo>
                  <a:lnTo>
                    <a:pt x="1578" y="72"/>
                  </a:lnTo>
                  <a:lnTo>
                    <a:pt x="1576" y="60"/>
                  </a:lnTo>
                  <a:lnTo>
                    <a:pt x="1572" y="50"/>
                  </a:lnTo>
                  <a:lnTo>
                    <a:pt x="1566" y="40"/>
                  </a:lnTo>
                  <a:lnTo>
                    <a:pt x="1560" y="32"/>
                  </a:lnTo>
                  <a:lnTo>
                    <a:pt x="1552" y="24"/>
                  </a:lnTo>
                  <a:lnTo>
                    <a:pt x="1542" y="16"/>
                  </a:lnTo>
                  <a:lnTo>
                    <a:pt x="1530" y="10"/>
                  </a:lnTo>
                  <a:lnTo>
                    <a:pt x="1518" y="6"/>
                  </a:lnTo>
                  <a:lnTo>
                    <a:pt x="1504" y="4"/>
                  </a:lnTo>
                  <a:lnTo>
                    <a:pt x="1490" y="0"/>
                  </a:lnTo>
                  <a:lnTo>
                    <a:pt x="1472" y="0"/>
                  </a:lnTo>
                  <a:lnTo>
                    <a:pt x="1472" y="0"/>
                  </a:lnTo>
                  <a:close/>
                </a:path>
              </a:pathLst>
            </a:custGeom>
            <a:solidFill>
              <a:srgbClr val="6CBEF4"/>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cxnSp>
          <p:nvCxnSpPr>
            <p:cNvPr id="17" name="直接连接符 44"/>
            <p:cNvCxnSpPr>
              <a:cxnSpLocks noChangeShapeType="1"/>
            </p:cNvCxnSpPr>
            <p:nvPr/>
          </p:nvCxnSpPr>
          <p:spPr bwMode="auto">
            <a:xfrm>
              <a:off x="3898568" y="4123581"/>
              <a:ext cx="1517753" cy="0"/>
            </a:xfrm>
            <a:prstGeom prst="line">
              <a:avLst/>
            </a:prstGeom>
            <a:noFill/>
            <a:ln w="6350" algn="ctr">
              <a:solidFill>
                <a:schemeClr val="bg1"/>
              </a:solidFill>
              <a:miter lim="800000"/>
              <a:headEnd/>
              <a:tailEnd/>
            </a:ln>
            <a:extLst>
              <a:ext uri="{909E8E84-426E-40DD-AFC4-6F175D3DCCD1}">
                <a14:hiddenFill xmlns="" xmlns:a14="http://schemas.microsoft.com/office/drawing/2010/main">
                  <a:noFill/>
                </a14:hiddenFill>
              </a:ext>
            </a:extLst>
          </p:spPr>
        </p:cxnSp>
        <p:sp>
          <p:nvSpPr>
            <p:cNvPr id="18" name="文本框 17"/>
            <p:cNvSpPr txBox="1"/>
            <p:nvPr/>
          </p:nvSpPr>
          <p:spPr>
            <a:xfrm>
              <a:off x="3962946" y="3528181"/>
              <a:ext cx="1415772" cy="461665"/>
            </a:xfrm>
            <a:prstGeom prst="rect">
              <a:avLst/>
            </a:prstGeom>
            <a:noFill/>
          </p:spPr>
          <p:txBody>
            <a:bodyPr wrap="none" rtlCol="0">
              <a:spAutoFit/>
            </a:bodyPr>
            <a:lstStyle/>
            <a:p>
              <a:pPr defTabSz="1218804">
                <a:defRPr/>
              </a:pPr>
              <a:r>
                <a:rPr lang="zh-CN" altLang="en-US" sz="2400" kern="0" dirty="0" smtClean="0">
                  <a:solidFill>
                    <a:schemeClr val="bg1"/>
                  </a:solidFill>
                  <a:latin typeface="微软雅黑" panose="020B0503020204020204" pitchFamily="34" charset="-122"/>
                  <a:ea typeface="微软雅黑" panose="020B0503020204020204" pitchFamily="34" charset="-122"/>
                </a:rPr>
                <a:t>输入标题</a:t>
              </a:r>
              <a:endParaRPr lang="zh-CN" altLang="en-US" sz="2400" kern="0" dirty="0">
                <a:solidFill>
                  <a:schemeClr val="bg1"/>
                </a:solidFill>
                <a:latin typeface="微软雅黑" panose="020B0503020204020204" pitchFamily="34" charset="-122"/>
                <a:ea typeface="微软雅黑" panose="020B0503020204020204" pitchFamily="34" charset="-122"/>
              </a:endParaRPr>
            </a:p>
          </p:txBody>
        </p:sp>
        <p:sp>
          <p:nvSpPr>
            <p:cNvPr id="19" name="Freeform 26"/>
            <p:cNvSpPr>
              <a:spLocks noEditPoints="1"/>
            </p:cNvSpPr>
            <p:nvPr/>
          </p:nvSpPr>
          <p:spPr bwMode="auto">
            <a:xfrm>
              <a:off x="4477897" y="4538351"/>
              <a:ext cx="407844" cy="428495"/>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0" name="组合 19"/>
          <p:cNvGrpSpPr/>
          <p:nvPr/>
        </p:nvGrpSpPr>
        <p:grpSpPr>
          <a:xfrm>
            <a:off x="8355886" y="3300426"/>
            <a:ext cx="2463710" cy="2486736"/>
            <a:chOff x="8355886" y="3300426"/>
            <a:chExt cx="2463710" cy="2486736"/>
          </a:xfrm>
        </p:grpSpPr>
        <p:sp>
          <p:nvSpPr>
            <p:cNvPr id="21" name="Freeform 8"/>
            <p:cNvSpPr>
              <a:spLocks/>
            </p:cNvSpPr>
            <p:nvPr/>
          </p:nvSpPr>
          <p:spPr bwMode="auto">
            <a:xfrm>
              <a:off x="8355886" y="3300426"/>
              <a:ext cx="2463710" cy="2486736"/>
            </a:xfrm>
            <a:custGeom>
              <a:avLst/>
              <a:gdLst>
                <a:gd name="T0" fmla="*/ 1476 w 1582"/>
                <a:gd name="T1" fmla="*/ 0 h 1598"/>
                <a:gd name="T2" fmla="*/ 98 w 1582"/>
                <a:gd name="T3" fmla="*/ 0 h 1598"/>
                <a:gd name="T4" fmla="*/ 98 w 1582"/>
                <a:gd name="T5" fmla="*/ 0 h 1598"/>
                <a:gd name="T6" fmla="*/ 84 w 1582"/>
                <a:gd name="T7" fmla="*/ 2 h 1598"/>
                <a:gd name="T8" fmla="*/ 70 w 1582"/>
                <a:gd name="T9" fmla="*/ 4 h 1598"/>
                <a:gd name="T10" fmla="*/ 58 w 1582"/>
                <a:gd name="T11" fmla="*/ 8 h 1598"/>
                <a:gd name="T12" fmla="*/ 46 w 1582"/>
                <a:gd name="T13" fmla="*/ 12 h 1598"/>
                <a:gd name="T14" fmla="*/ 36 w 1582"/>
                <a:gd name="T15" fmla="*/ 18 h 1598"/>
                <a:gd name="T16" fmla="*/ 26 w 1582"/>
                <a:gd name="T17" fmla="*/ 26 h 1598"/>
                <a:gd name="T18" fmla="*/ 18 w 1582"/>
                <a:gd name="T19" fmla="*/ 36 h 1598"/>
                <a:gd name="T20" fmla="*/ 10 w 1582"/>
                <a:gd name="T21" fmla="*/ 46 h 1598"/>
                <a:gd name="T22" fmla="*/ 6 w 1582"/>
                <a:gd name="T23" fmla="*/ 56 h 1598"/>
                <a:gd name="T24" fmla="*/ 2 w 1582"/>
                <a:gd name="T25" fmla="*/ 68 h 1598"/>
                <a:gd name="T26" fmla="*/ 0 w 1582"/>
                <a:gd name="T27" fmla="*/ 80 h 1598"/>
                <a:gd name="T28" fmla="*/ 0 w 1582"/>
                <a:gd name="T29" fmla="*/ 94 h 1598"/>
                <a:gd name="T30" fmla="*/ 2 w 1582"/>
                <a:gd name="T31" fmla="*/ 106 h 1598"/>
                <a:gd name="T32" fmla="*/ 6 w 1582"/>
                <a:gd name="T33" fmla="*/ 120 h 1598"/>
                <a:gd name="T34" fmla="*/ 12 w 1582"/>
                <a:gd name="T35" fmla="*/ 136 h 1598"/>
                <a:gd name="T36" fmla="*/ 20 w 1582"/>
                <a:gd name="T37" fmla="*/ 150 h 1598"/>
                <a:gd name="T38" fmla="*/ 720 w 1582"/>
                <a:gd name="T39" fmla="*/ 1538 h 1598"/>
                <a:gd name="T40" fmla="*/ 720 w 1582"/>
                <a:gd name="T41" fmla="*/ 1538 h 1598"/>
                <a:gd name="T42" fmla="*/ 726 w 1582"/>
                <a:gd name="T43" fmla="*/ 1552 h 1598"/>
                <a:gd name="T44" fmla="*/ 734 w 1582"/>
                <a:gd name="T45" fmla="*/ 1564 h 1598"/>
                <a:gd name="T46" fmla="*/ 744 w 1582"/>
                <a:gd name="T47" fmla="*/ 1574 h 1598"/>
                <a:gd name="T48" fmla="*/ 752 w 1582"/>
                <a:gd name="T49" fmla="*/ 1582 h 1598"/>
                <a:gd name="T50" fmla="*/ 760 w 1582"/>
                <a:gd name="T51" fmla="*/ 1588 h 1598"/>
                <a:gd name="T52" fmla="*/ 770 w 1582"/>
                <a:gd name="T53" fmla="*/ 1594 h 1598"/>
                <a:gd name="T54" fmla="*/ 780 w 1582"/>
                <a:gd name="T55" fmla="*/ 1596 h 1598"/>
                <a:gd name="T56" fmla="*/ 788 w 1582"/>
                <a:gd name="T57" fmla="*/ 1598 h 1598"/>
                <a:gd name="T58" fmla="*/ 798 w 1582"/>
                <a:gd name="T59" fmla="*/ 1596 h 1598"/>
                <a:gd name="T60" fmla="*/ 808 w 1582"/>
                <a:gd name="T61" fmla="*/ 1594 h 1598"/>
                <a:gd name="T62" fmla="*/ 816 w 1582"/>
                <a:gd name="T63" fmla="*/ 1588 h 1598"/>
                <a:gd name="T64" fmla="*/ 826 w 1582"/>
                <a:gd name="T65" fmla="*/ 1582 h 1598"/>
                <a:gd name="T66" fmla="*/ 834 w 1582"/>
                <a:gd name="T67" fmla="*/ 1574 h 1598"/>
                <a:gd name="T68" fmla="*/ 842 w 1582"/>
                <a:gd name="T69" fmla="*/ 1564 h 1598"/>
                <a:gd name="T70" fmla="*/ 850 w 1582"/>
                <a:gd name="T71" fmla="*/ 1552 h 1598"/>
                <a:gd name="T72" fmla="*/ 858 w 1582"/>
                <a:gd name="T73" fmla="*/ 1538 h 1598"/>
                <a:gd name="T74" fmla="*/ 1566 w 1582"/>
                <a:gd name="T75" fmla="*/ 140 h 1598"/>
                <a:gd name="T76" fmla="*/ 1566 w 1582"/>
                <a:gd name="T77" fmla="*/ 140 h 1598"/>
                <a:gd name="T78" fmla="*/ 1572 w 1582"/>
                <a:gd name="T79" fmla="*/ 126 h 1598"/>
                <a:gd name="T80" fmla="*/ 1578 w 1582"/>
                <a:gd name="T81" fmla="*/ 112 h 1598"/>
                <a:gd name="T82" fmla="*/ 1580 w 1582"/>
                <a:gd name="T83" fmla="*/ 98 h 1598"/>
                <a:gd name="T84" fmla="*/ 1582 w 1582"/>
                <a:gd name="T85" fmla="*/ 84 h 1598"/>
                <a:gd name="T86" fmla="*/ 1582 w 1582"/>
                <a:gd name="T87" fmla="*/ 72 h 1598"/>
                <a:gd name="T88" fmla="*/ 1578 w 1582"/>
                <a:gd name="T89" fmla="*/ 60 h 1598"/>
                <a:gd name="T90" fmla="*/ 1576 w 1582"/>
                <a:gd name="T91" fmla="*/ 50 h 1598"/>
                <a:gd name="T92" fmla="*/ 1570 w 1582"/>
                <a:gd name="T93" fmla="*/ 40 h 1598"/>
                <a:gd name="T94" fmla="*/ 1564 w 1582"/>
                <a:gd name="T95" fmla="*/ 32 h 1598"/>
                <a:gd name="T96" fmla="*/ 1554 w 1582"/>
                <a:gd name="T97" fmla="*/ 24 h 1598"/>
                <a:gd name="T98" fmla="*/ 1546 w 1582"/>
                <a:gd name="T99" fmla="*/ 16 h 1598"/>
                <a:gd name="T100" fmla="*/ 1534 w 1582"/>
                <a:gd name="T101" fmla="*/ 10 h 1598"/>
                <a:gd name="T102" fmla="*/ 1522 w 1582"/>
                <a:gd name="T103" fmla="*/ 6 h 1598"/>
                <a:gd name="T104" fmla="*/ 1508 w 1582"/>
                <a:gd name="T105" fmla="*/ 4 h 1598"/>
                <a:gd name="T106" fmla="*/ 1492 w 1582"/>
                <a:gd name="T107" fmla="*/ 0 h 1598"/>
                <a:gd name="T108" fmla="*/ 1476 w 1582"/>
                <a:gd name="T109" fmla="*/ 0 h 1598"/>
                <a:gd name="T110" fmla="*/ 1476 w 1582"/>
                <a:gd name="T111" fmla="*/ 0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82" h="1598">
                  <a:moveTo>
                    <a:pt x="1476" y="0"/>
                  </a:moveTo>
                  <a:lnTo>
                    <a:pt x="98" y="0"/>
                  </a:lnTo>
                  <a:lnTo>
                    <a:pt x="98" y="0"/>
                  </a:lnTo>
                  <a:lnTo>
                    <a:pt x="84" y="2"/>
                  </a:lnTo>
                  <a:lnTo>
                    <a:pt x="70" y="4"/>
                  </a:lnTo>
                  <a:lnTo>
                    <a:pt x="58" y="8"/>
                  </a:lnTo>
                  <a:lnTo>
                    <a:pt x="46" y="12"/>
                  </a:lnTo>
                  <a:lnTo>
                    <a:pt x="36" y="18"/>
                  </a:lnTo>
                  <a:lnTo>
                    <a:pt x="26" y="26"/>
                  </a:lnTo>
                  <a:lnTo>
                    <a:pt x="18" y="36"/>
                  </a:lnTo>
                  <a:lnTo>
                    <a:pt x="10" y="46"/>
                  </a:lnTo>
                  <a:lnTo>
                    <a:pt x="6" y="56"/>
                  </a:lnTo>
                  <a:lnTo>
                    <a:pt x="2" y="68"/>
                  </a:lnTo>
                  <a:lnTo>
                    <a:pt x="0" y="80"/>
                  </a:lnTo>
                  <a:lnTo>
                    <a:pt x="0" y="94"/>
                  </a:lnTo>
                  <a:lnTo>
                    <a:pt x="2" y="106"/>
                  </a:lnTo>
                  <a:lnTo>
                    <a:pt x="6" y="120"/>
                  </a:lnTo>
                  <a:lnTo>
                    <a:pt x="12" y="136"/>
                  </a:lnTo>
                  <a:lnTo>
                    <a:pt x="20" y="150"/>
                  </a:lnTo>
                  <a:lnTo>
                    <a:pt x="720" y="1538"/>
                  </a:lnTo>
                  <a:lnTo>
                    <a:pt x="720" y="1538"/>
                  </a:lnTo>
                  <a:lnTo>
                    <a:pt x="726" y="1552"/>
                  </a:lnTo>
                  <a:lnTo>
                    <a:pt x="734" y="1564"/>
                  </a:lnTo>
                  <a:lnTo>
                    <a:pt x="744" y="1574"/>
                  </a:lnTo>
                  <a:lnTo>
                    <a:pt x="752" y="1582"/>
                  </a:lnTo>
                  <a:lnTo>
                    <a:pt x="760" y="1588"/>
                  </a:lnTo>
                  <a:lnTo>
                    <a:pt x="770" y="1594"/>
                  </a:lnTo>
                  <a:lnTo>
                    <a:pt x="780" y="1596"/>
                  </a:lnTo>
                  <a:lnTo>
                    <a:pt x="788" y="1598"/>
                  </a:lnTo>
                  <a:lnTo>
                    <a:pt x="798" y="1596"/>
                  </a:lnTo>
                  <a:lnTo>
                    <a:pt x="808" y="1594"/>
                  </a:lnTo>
                  <a:lnTo>
                    <a:pt x="816" y="1588"/>
                  </a:lnTo>
                  <a:lnTo>
                    <a:pt x="826" y="1582"/>
                  </a:lnTo>
                  <a:lnTo>
                    <a:pt x="834" y="1574"/>
                  </a:lnTo>
                  <a:lnTo>
                    <a:pt x="842" y="1564"/>
                  </a:lnTo>
                  <a:lnTo>
                    <a:pt x="850" y="1552"/>
                  </a:lnTo>
                  <a:lnTo>
                    <a:pt x="858" y="1538"/>
                  </a:lnTo>
                  <a:lnTo>
                    <a:pt x="1566" y="140"/>
                  </a:lnTo>
                  <a:lnTo>
                    <a:pt x="1566" y="140"/>
                  </a:lnTo>
                  <a:lnTo>
                    <a:pt x="1572" y="126"/>
                  </a:lnTo>
                  <a:lnTo>
                    <a:pt x="1578" y="112"/>
                  </a:lnTo>
                  <a:lnTo>
                    <a:pt x="1580" y="98"/>
                  </a:lnTo>
                  <a:lnTo>
                    <a:pt x="1582" y="84"/>
                  </a:lnTo>
                  <a:lnTo>
                    <a:pt x="1582" y="72"/>
                  </a:lnTo>
                  <a:lnTo>
                    <a:pt x="1578" y="60"/>
                  </a:lnTo>
                  <a:lnTo>
                    <a:pt x="1576" y="50"/>
                  </a:lnTo>
                  <a:lnTo>
                    <a:pt x="1570" y="40"/>
                  </a:lnTo>
                  <a:lnTo>
                    <a:pt x="1564" y="32"/>
                  </a:lnTo>
                  <a:lnTo>
                    <a:pt x="1554" y="24"/>
                  </a:lnTo>
                  <a:lnTo>
                    <a:pt x="1546" y="16"/>
                  </a:lnTo>
                  <a:lnTo>
                    <a:pt x="1534" y="10"/>
                  </a:lnTo>
                  <a:lnTo>
                    <a:pt x="1522" y="6"/>
                  </a:lnTo>
                  <a:lnTo>
                    <a:pt x="1508" y="4"/>
                  </a:lnTo>
                  <a:lnTo>
                    <a:pt x="1492" y="0"/>
                  </a:lnTo>
                  <a:lnTo>
                    <a:pt x="1476" y="0"/>
                  </a:lnTo>
                  <a:lnTo>
                    <a:pt x="1476" y="0"/>
                  </a:lnTo>
                  <a:close/>
                </a:path>
              </a:pathLst>
            </a:custGeom>
            <a:solidFill>
              <a:srgbClr val="6CBEF4"/>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cxnSp>
          <p:nvCxnSpPr>
            <p:cNvPr id="22" name="直接连接符 48"/>
            <p:cNvCxnSpPr>
              <a:cxnSpLocks noChangeShapeType="1"/>
            </p:cNvCxnSpPr>
            <p:nvPr/>
          </p:nvCxnSpPr>
          <p:spPr bwMode="auto">
            <a:xfrm>
              <a:off x="8814475" y="4123581"/>
              <a:ext cx="1517753" cy="0"/>
            </a:xfrm>
            <a:prstGeom prst="line">
              <a:avLst/>
            </a:prstGeom>
            <a:noFill/>
            <a:ln w="6350" algn="ctr">
              <a:solidFill>
                <a:schemeClr val="bg1"/>
              </a:solidFill>
              <a:miter lim="800000"/>
              <a:headEnd/>
              <a:tailEnd/>
            </a:ln>
            <a:extLst>
              <a:ext uri="{909E8E84-426E-40DD-AFC4-6F175D3DCCD1}">
                <a14:hiddenFill xmlns="" xmlns:a14="http://schemas.microsoft.com/office/drawing/2010/main">
                  <a:noFill/>
                </a14:hiddenFill>
              </a:ext>
            </a:extLst>
          </p:spPr>
        </p:cxnSp>
        <p:sp>
          <p:nvSpPr>
            <p:cNvPr id="23" name="文本框 22"/>
            <p:cNvSpPr txBox="1"/>
            <p:nvPr/>
          </p:nvSpPr>
          <p:spPr>
            <a:xfrm>
              <a:off x="8850590" y="3522869"/>
              <a:ext cx="1415772" cy="461665"/>
            </a:xfrm>
            <a:prstGeom prst="rect">
              <a:avLst/>
            </a:prstGeom>
            <a:noFill/>
          </p:spPr>
          <p:txBody>
            <a:bodyPr wrap="none" rtlCol="0">
              <a:spAutoFit/>
            </a:bodyPr>
            <a:lstStyle/>
            <a:p>
              <a:pPr defTabSz="1218804">
                <a:defRPr/>
              </a:pPr>
              <a:r>
                <a:rPr lang="zh-CN" altLang="en-US" sz="2400" kern="0" dirty="0" smtClean="0">
                  <a:solidFill>
                    <a:schemeClr val="bg1"/>
                  </a:solidFill>
                  <a:latin typeface="微软雅黑" panose="020B0503020204020204" pitchFamily="34" charset="-122"/>
                  <a:ea typeface="微软雅黑" panose="020B0503020204020204" pitchFamily="34" charset="-122"/>
                </a:rPr>
                <a:t>输入标题</a:t>
              </a:r>
              <a:endParaRPr lang="zh-CN" altLang="en-US" sz="2400" kern="0" dirty="0">
                <a:solidFill>
                  <a:schemeClr val="bg1"/>
                </a:solidFill>
                <a:latin typeface="微软雅黑" panose="020B0503020204020204" pitchFamily="34" charset="-122"/>
                <a:ea typeface="微软雅黑" panose="020B0503020204020204" pitchFamily="34" charset="-122"/>
              </a:endParaRPr>
            </a:p>
          </p:txBody>
        </p:sp>
        <p:sp>
          <p:nvSpPr>
            <p:cNvPr id="24" name="Freeform 31"/>
            <p:cNvSpPr>
              <a:spLocks noEditPoints="1"/>
            </p:cNvSpPr>
            <p:nvPr/>
          </p:nvSpPr>
          <p:spPr bwMode="auto">
            <a:xfrm>
              <a:off x="9371120" y="4456899"/>
              <a:ext cx="374711" cy="471228"/>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5" name="组合 24"/>
          <p:cNvGrpSpPr/>
          <p:nvPr/>
        </p:nvGrpSpPr>
        <p:grpSpPr>
          <a:xfrm>
            <a:off x="5830776" y="2571291"/>
            <a:ext cx="2471385" cy="2484816"/>
            <a:chOff x="5830776" y="2571291"/>
            <a:chExt cx="2471385" cy="2484816"/>
          </a:xfrm>
        </p:grpSpPr>
        <p:sp>
          <p:nvSpPr>
            <p:cNvPr id="26" name="Freeform 7"/>
            <p:cNvSpPr>
              <a:spLocks/>
            </p:cNvSpPr>
            <p:nvPr/>
          </p:nvSpPr>
          <p:spPr bwMode="auto">
            <a:xfrm>
              <a:off x="5830776" y="2571291"/>
              <a:ext cx="2471385" cy="2484816"/>
            </a:xfrm>
            <a:custGeom>
              <a:avLst/>
              <a:gdLst>
                <a:gd name="T0" fmla="*/ 104 w 1588"/>
                <a:gd name="T1" fmla="*/ 1596 h 1596"/>
                <a:gd name="T2" fmla="*/ 1482 w 1588"/>
                <a:gd name="T3" fmla="*/ 1596 h 1596"/>
                <a:gd name="T4" fmla="*/ 1482 w 1588"/>
                <a:gd name="T5" fmla="*/ 1596 h 1596"/>
                <a:gd name="T6" fmla="*/ 1498 w 1588"/>
                <a:gd name="T7" fmla="*/ 1596 h 1596"/>
                <a:gd name="T8" fmla="*/ 1514 w 1588"/>
                <a:gd name="T9" fmla="*/ 1594 h 1596"/>
                <a:gd name="T10" fmla="*/ 1526 w 1588"/>
                <a:gd name="T11" fmla="*/ 1590 h 1596"/>
                <a:gd name="T12" fmla="*/ 1540 w 1588"/>
                <a:gd name="T13" fmla="*/ 1584 h 1596"/>
                <a:gd name="T14" fmla="*/ 1550 w 1588"/>
                <a:gd name="T15" fmla="*/ 1578 h 1596"/>
                <a:gd name="T16" fmla="*/ 1560 w 1588"/>
                <a:gd name="T17" fmla="*/ 1570 h 1596"/>
                <a:gd name="T18" fmla="*/ 1568 w 1588"/>
                <a:gd name="T19" fmla="*/ 1562 h 1596"/>
                <a:gd name="T20" fmla="*/ 1576 w 1588"/>
                <a:gd name="T21" fmla="*/ 1552 h 1596"/>
                <a:gd name="T22" fmla="*/ 1580 w 1588"/>
                <a:gd name="T23" fmla="*/ 1540 h 1596"/>
                <a:gd name="T24" fmla="*/ 1584 w 1588"/>
                <a:gd name="T25" fmla="*/ 1528 h 1596"/>
                <a:gd name="T26" fmla="*/ 1586 w 1588"/>
                <a:gd name="T27" fmla="*/ 1516 h 1596"/>
                <a:gd name="T28" fmla="*/ 1588 w 1588"/>
                <a:gd name="T29" fmla="*/ 1504 h 1596"/>
                <a:gd name="T30" fmla="*/ 1586 w 1588"/>
                <a:gd name="T31" fmla="*/ 1490 h 1596"/>
                <a:gd name="T32" fmla="*/ 1584 w 1588"/>
                <a:gd name="T33" fmla="*/ 1476 h 1596"/>
                <a:gd name="T34" fmla="*/ 1578 w 1588"/>
                <a:gd name="T35" fmla="*/ 1462 h 1596"/>
                <a:gd name="T36" fmla="*/ 1572 w 1588"/>
                <a:gd name="T37" fmla="*/ 1446 h 1596"/>
                <a:gd name="T38" fmla="*/ 872 w 1588"/>
                <a:gd name="T39" fmla="*/ 58 h 1596"/>
                <a:gd name="T40" fmla="*/ 872 w 1588"/>
                <a:gd name="T41" fmla="*/ 58 h 1596"/>
                <a:gd name="T42" fmla="*/ 866 w 1588"/>
                <a:gd name="T43" fmla="*/ 44 h 1596"/>
                <a:gd name="T44" fmla="*/ 856 w 1588"/>
                <a:gd name="T45" fmla="*/ 32 h 1596"/>
                <a:gd name="T46" fmla="*/ 848 w 1588"/>
                <a:gd name="T47" fmla="*/ 22 h 1596"/>
                <a:gd name="T48" fmla="*/ 838 w 1588"/>
                <a:gd name="T49" fmla="*/ 14 h 1596"/>
                <a:gd name="T50" fmla="*/ 830 w 1588"/>
                <a:gd name="T51" fmla="*/ 8 h 1596"/>
                <a:gd name="T52" fmla="*/ 820 w 1588"/>
                <a:gd name="T53" fmla="*/ 4 h 1596"/>
                <a:gd name="T54" fmla="*/ 808 w 1588"/>
                <a:gd name="T55" fmla="*/ 0 h 1596"/>
                <a:gd name="T56" fmla="*/ 798 w 1588"/>
                <a:gd name="T57" fmla="*/ 0 h 1596"/>
                <a:gd name="T58" fmla="*/ 788 w 1588"/>
                <a:gd name="T59" fmla="*/ 0 h 1596"/>
                <a:gd name="T60" fmla="*/ 778 w 1588"/>
                <a:gd name="T61" fmla="*/ 4 h 1596"/>
                <a:gd name="T62" fmla="*/ 768 w 1588"/>
                <a:gd name="T63" fmla="*/ 8 h 1596"/>
                <a:gd name="T64" fmla="*/ 758 w 1588"/>
                <a:gd name="T65" fmla="*/ 14 h 1596"/>
                <a:gd name="T66" fmla="*/ 748 w 1588"/>
                <a:gd name="T67" fmla="*/ 22 h 1596"/>
                <a:gd name="T68" fmla="*/ 740 w 1588"/>
                <a:gd name="T69" fmla="*/ 32 h 1596"/>
                <a:gd name="T70" fmla="*/ 730 w 1588"/>
                <a:gd name="T71" fmla="*/ 44 h 1596"/>
                <a:gd name="T72" fmla="*/ 722 w 1588"/>
                <a:gd name="T73" fmla="*/ 58 h 1596"/>
                <a:gd name="T74" fmla="*/ 14 w 1588"/>
                <a:gd name="T75" fmla="*/ 1456 h 1596"/>
                <a:gd name="T76" fmla="*/ 14 w 1588"/>
                <a:gd name="T77" fmla="*/ 1456 h 1596"/>
                <a:gd name="T78" fmla="*/ 8 w 1588"/>
                <a:gd name="T79" fmla="*/ 1472 h 1596"/>
                <a:gd name="T80" fmla="*/ 4 w 1588"/>
                <a:gd name="T81" fmla="*/ 1486 h 1596"/>
                <a:gd name="T82" fmla="*/ 0 w 1588"/>
                <a:gd name="T83" fmla="*/ 1500 h 1596"/>
                <a:gd name="T84" fmla="*/ 0 w 1588"/>
                <a:gd name="T85" fmla="*/ 1512 h 1596"/>
                <a:gd name="T86" fmla="*/ 0 w 1588"/>
                <a:gd name="T87" fmla="*/ 1524 h 1596"/>
                <a:gd name="T88" fmla="*/ 2 w 1588"/>
                <a:gd name="T89" fmla="*/ 1536 h 1596"/>
                <a:gd name="T90" fmla="*/ 6 w 1588"/>
                <a:gd name="T91" fmla="*/ 1546 h 1596"/>
                <a:gd name="T92" fmla="*/ 10 w 1588"/>
                <a:gd name="T93" fmla="*/ 1556 h 1596"/>
                <a:gd name="T94" fmla="*/ 18 w 1588"/>
                <a:gd name="T95" fmla="*/ 1566 h 1596"/>
                <a:gd name="T96" fmla="*/ 26 w 1588"/>
                <a:gd name="T97" fmla="*/ 1574 h 1596"/>
                <a:gd name="T98" fmla="*/ 36 w 1588"/>
                <a:gd name="T99" fmla="*/ 1580 h 1596"/>
                <a:gd name="T100" fmla="*/ 46 w 1588"/>
                <a:gd name="T101" fmla="*/ 1586 h 1596"/>
                <a:gd name="T102" fmla="*/ 60 w 1588"/>
                <a:gd name="T103" fmla="*/ 1590 h 1596"/>
                <a:gd name="T104" fmla="*/ 74 w 1588"/>
                <a:gd name="T105" fmla="*/ 1594 h 1596"/>
                <a:gd name="T106" fmla="*/ 88 w 1588"/>
                <a:gd name="T107" fmla="*/ 1596 h 1596"/>
                <a:gd name="T108" fmla="*/ 104 w 1588"/>
                <a:gd name="T109" fmla="*/ 1596 h 1596"/>
                <a:gd name="T110" fmla="*/ 104 w 1588"/>
                <a:gd name="T111" fmla="*/ 1596 h 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88" h="1596">
                  <a:moveTo>
                    <a:pt x="104" y="1596"/>
                  </a:moveTo>
                  <a:lnTo>
                    <a:pt x="1482" y="1596"/>
                  </a:lnTo>
                  <a:lnTo>
                    <a:pt x="1482" y="1596"/>
                  </a:lnTo>
                  <a:lnTo>
                    <a:pt x="1498" y="1596"/>
                  </a:lnTo>
                  <a:lnTo>
                    <a:pt x="1514" y="1594"/>
                  </a:lnTo>
                  <a:lnTo>
                    <a:pt x="1526" y="1590"/>
                  </a:lnTo>
                  <a:lnTo>
                    <a:pt x="1540" y="1584"/>
                  </a:lnTo>
                  <a:lnTo>
                    <a:pt x="1550" y="1578"/>
                  </a:lnTo>
                  <a:lnTo>
                    <a:pt x="1560" y="1570"/>
                  </a:lnTo>
                  <a:lnTo>
                    <a:pt x="1568" y="1562"/>
                  </a:lnTo>
                  <a:lnTo>
                    <a:pt x="1576" y="1552"/>
                  </a:lnTo>
                  <a:lnTo>
                    <a:pt x="1580" y="1540"/>
                  </a:lnTo>
                  <a:lnTo>
                    <a:pt x="1584" y="1528"/>
                  </a:lnTo>
                  <a:lnTo>
                    <a:pt x="1586" y="1516"/>
                  </a:lnTo>
                  <a:lnTo>
                    <a:pt x="1588" y="1504"/>
                  </a:lnTo>
                  <a:lnTo>
                    <a:pt x="1586" y="1490"/>
                  </a:lnTo>
                  <a:lnTo>
                    <a:pt x="1584" y="1476"/>
                  </a:lnTo>
                  <a:lnTo>
                    <a:pt x="1578" y="1462"/>
                  </a:lnTo>
                  <a:lnTo>
                    <a:pt x="1572" y="1446"/>
                  </a:lnTo>
                  <a:lnTo>
                    <a:pt x="872" y="58"/>
                  </a:lnTo>
                  <a:lnTo>
                    <a:pt x="872" y="58"/>
                  </a:lnTo>
                  <a:lnTo>
                    <a:pt x="866" y="44"/>
                  </a:lnTo>
                  <a:lnTo>
                    <a:pt x="856" y="32"/>
                  </a:lnTo>
                  <a:lnTo>
                    <a:pt x="848" y="22"/>
                  </a:lnTo>
                  <a:lnTo>
                    <a:pt x="838" y="14"/>
                  </a:lnTo>
                  <a:lnTo>
                    <a:pt x="830" y="8"/>
                  </a:lnTo>
                  <a:lnTo>
                    <a:pt x="820" y="4"/>
                  </a:lnTo>
                  <a:lnTo>
                    <a:pt x="808" y="0"/>
                  </a:lnTo>
                  <a:lnTo>
                    <a:pt x="798" y="0"/>
                  </a:lnTo>
                  <a:lnTo>
                    <a:pt x="788" y="0"/>
                  </a:lnTo>
                  <a:lnTo>
                    <a:pt x="778" y="4"/>
                  </a:lnTo>
                  <a:lnTo>
                    <a:pt x="768" y="8"/>
                  </a:lnTo>
                  <a:lnTo>
                    <a:pt x="758" y="14"/>
                  </a:lnTo>
                  <a:lnTo>
                    <a:pt x="748" y="22"/>
                  </a:lnTo>
                  <a:lnTo>
                    <a:pt x="740" y="32"/>
                  </a:lnTo>
                  <a:lnTo>
                    <a:pt x="730" y="44"/>
                  </a:lnTo>
                  <a:lnTo>
                    <a:pt x="722" y="58"/>
                  </a:lnTo>
                  <a:lnTo>
                    <a:pt x="14" y="1456"/>
                  </a:lnTo>
                  <a:lnTo>
                    <a:pt x="14" y="1456"/>
                  </a:lnTo>
                  <a:lnTo>
                    <a:pt x="8" y="1472"/>
                  </a:lnTo>
                  <a:lnTo>
                    <a:pt x="4" y="1486"/>
                  </a:lnTo>
                  <a:lnTo>
                    <a:pt x="0" y="1500"/>
                  </a:lnTo>
                  <a:lnTo>
                    <a:pt x="0" y="1512"/>
                  </a:lnTo>
                  <a:lnTo>
                    <a:pt x="0" y="1524"/>
                  </a:lnTo>
                  <a:lnTo>
                    <a:pt x="2" y="1536"/>
                  </a:lnTo>
                  <a:lnTo>
                    <a:pt x="6" y="1546"/>
                  </a:lnTo>
                  <a:lnTo>
                    <a:pt x="10" y="1556"/>
                  </a:lnTo>
                  <a:lnTo>
                    <a:pt x="18" y="1566"/>
                  </a:lnTo>
                  <a:lnTo>
                    <a:pt x="26" y="1574"/>
                  </a:lnTo>
                  <a:lnTo>
                    <a:pt x="36" y="1580"/>
                  </a:lnTo>
                  <a:lnTo>
                    <a:pt x="46" y="1586"/>
                  </a:lnTo>
                  <a:lnTo>
                    <a:pt x="60" y="1590"/>
                  </a:lnTo>
                  <a:lnTo>
                    <a:pt x="74" y="1594"/>
                  </a:lnTo>
                  <a:lnTo>
                    <a:pt x="88" y="1596"/>
                  </a:lnTo>
                  <a:lnTo>
                    <a:pt x="104" y="1596"/>
                  </a:lnTo>
                  <a:lnTo>
                    <a:pt x="104" y="1596"/>
                  </a:lnTo>
                  <a:close/>
                </a:path>
              </a:pathLst>
            </a:custGeom>
            <a:solidFill>
              <a:srgbClr val="1F73E2"/>
            </a:solidFill>
            <a:ln>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cxnSp>
          <p:nvCxnSpPr>
            <p:cNvPr id="27" name="直接连接符 40"/>
            <p:cNvCxnSpPr>
              <a:cxnSpLocks noChangeShapeType="1"/>
            </p:cNvCxnSpPr>
            <p:nvPr/>
          </p:nvCxnSpPr>
          <p:spPr bwMode="auto">
            <a:xfrm>
              <a:off x="6346928" y="4338484"/>
              <a:ext cx="1517753" cy="0"/>
            </a:xfrm>
            <a:prstGeom prst="line">
              <a:avLst/>
            </a:prstGeom>
            <a:noFill/>
            <a:ln w="6350" algn="ctr">
              <a:solidFill>
                <a:schemeClr val="bg1"/>
              </a:solidFill>
              <a:miter lim="800000"/>
              <a:headEnd/>
              <a:tailEnd/>
            </a:ln>
            <a:extLst>
              <a:ext uri="{909E8E84-426E-40DD-AFC4-6F175D3DCCD1}">
                <a14:hiddenFill xmlns="" xmlns:a14="http://schemas.microsoft.com/office/drawing/2010/main">
                  <a:noFill/>
                </a14:hiddenFill>
              </a:ext>
            </a:extLst>
          </p:spPr>
        </p:cxnSp>
        <p:sp>
          <p:nvSpPr>
            <p:cNvPr id="28" name="文本框 27"/>
            <p:cNvSpPr txBox="1"/>
            <p:nvPr/>
          </p:nvSpPr>
          <p:spPr>
            <a:xfrm>
              <a:off x="6345887" y="4466462"/>
              <a:ext cx="1415772" cy="461665"/>
            </a:xfrm>
            <a:prstGeom prst="rect">
              <a:avLst/>
            </a:prstGeom>
            <a:noFill/>
          </p:spPr>
          <p:txBody>
            <a:bodyPr wrap="none" rtlCol="0">
              <a:spAutoFit/>
            </a:bodyPr>
            <a:lstStyle/>
            <a:p>
              <a:pPr defTabSz="1218804">
                <a:defRPr/>
              </a:pPr>
              <a:r>
                <a:rPr lang="zh-CN" altLang="en-US" sz="2400" kern="0" dirty="0" smtClean="0">
                  <a:solidFill>
                    <a:schemeClr val="bg1"/>
                  </a:solidFill>
                  <a:latin typeface="微软雅黑" panose="020B0503020204020204" pitchFamily="34" charset="-122"/>
                  <a:ea typeface="微软雅黑" panose="020B0503020204020204" pitchFamily="34" charset="-122"/>
                </a:rPr>
                <a:t>输入标题</a:t>
              </a:r>
              <a:endParaRPr lang="zh-CN" altLang="en-US" sz="2400" kern="0" dirty="0">
                <a:solidFill>
                  <a:schemeClr val="bg1"/>
                </a:solidFill>
                <a:latin typeface="微软雅黑" panose="020B0503020204020204" pitchFamily="34" charset="-122"/>
                <a:ea typeface="微软雅黑" panose="020B0503020204020204" pitchFamily="34" charset="-122"/>
              </a:endParaRPr>
            </a:p>
          </p:txBody>
        </p:sp>
        <p:sp>
          <p:nvSpPr>
            <p:cNvPr id="29" name="Freeform 16"/>
            <p:cNvSpPr>
              <a:spLocks noEditPoints="1"/>
            </p:cNvSpPr>
            <p:nvPr/>
          </p:nvSpPr>
          <p:spPr bwMode="auto">
            <a:xfrm>
              <a:off x="6830159" y="3593881"/>
              <a:ext cx="551290" cy="439636"/>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FDFDFD"/>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sp>
        <p:nvSpPr>
          <p:cNvPr id="30" name="文本框 29"/>
          <p:cNvSpPr txBox="1"/>
          <p:nvPr/>
        </p:nvSpPr>
        <p:spPr>
          <a:xfrm>
            <a:off x="3564701" y="2240769"/>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8480494" y="2240769"/>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2" name="文本框 31"/>
          <p:cNvSpPr txBox="1"/>
          <p:nvPr/>
        </p:nvSpPr>
        <p:spPr>
          <a:xfrm>
            <a:off x="5903803" y="5321704"/>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1158498" y="5319114"/>
            <a:ext cx="2339102" cy="1261884"/>
          </a:xfrm>
          <a:prstGeom prst="rect">
            <a:avLst/>
          </a:prstGeom>
          <a:noFill/>
          <a:effectLst/>
        </p:spPr>
        <p:txBody>
          <a:bodyPr wrap="non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单击此处输入标题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1484041858"/>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750" fill="hold"/>
                                        <p:tgtEl>
                                          <p:spTgt spid="10"/>
                                        </p:tgtEl>
                                        <p:attrNameLst>
                                          <p:attrName>ppt_x</p:attrName>
                                        </p:attrNameLst>
                                      </p:cBhvr>
                                      <p:tavLst>
                                        <p:tav tm="0">
                                          <p:val>
                                            <p:strVal val="#ppt_x"/>
                                          </p:val>
                                        </p:tav>
                                        <p:tav tm="100000">
                                          <p:val>
                                            <p:strVal val="#ppt_x"/>
                                          </p:val>
                                        </p:tav>
                                      </p:tavLst>
                                    </p:anim>
                                    <p:anim calcmode="lin" valueType="num">
                                      <p:cBhvr additive="base">
                                        <p:cTn id="8" dur="75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ppt_x"/>
                                          </p:val>
                                        </p:tav>
                                        <p:tav tm="100000">
                                          <p:val>
                                            <p:strVal val="#ppt_x"/>
                                          </p:val>
                                        </p:tav>
                                      </p:tavLst>
                                    </p:anim>
                                    <p:anim calcmode="lin" valueType="num">
                                      <p:cBhvr additive="base">
                                        <p:cTn id="12" dur="750" fill="hold"/>
                                        <p:tgtEl>
                                          <p:spTgt spid="15"/>
                                        </p:tgtEl>
                                        <p:attrNameLst>
                                          <p:attrName>ppt_y</p:attrName>
                                        </p:attrNameLst>
                                      </p:cBhvr>
                                      <p:tavLst>
                                        <p:tav tm="0">
                                          <p:val>
                                            <p:strVal val="0-#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additive="base">
                                        <p:cTn id="15" dur="750" fill="hold"/>
                                        <p:tgtEl>
                                          <p:spTgt spid="25"/>
                                        </p:tgtEl>
                                        <p:attrNameLst>
                                          <p:attrName>ppt_x</p:attrName>
                                        </p:attrNameLst>
                                      </p:cBhvr>
                                      <p:tavLst>
                                        <p:tav tm="0">
                                          <p:val>
                                            <p:strVal val="#ppt_x"/>
                                          </p:val>
                                        </p:tav>
                                        <p:tav tm="100000">
                                          <p:val>
                                            <p:strVal val="#ppt_x"/>
                                          </p:val>
                                        </p:tav>
                                      </p:tavLst>
                                    </p:anim>
                                    <p:anim calcmode="lin" valueType="num">
                                      <p:cBhvr additive="base">
                                        <p:cTn id="16" dur="75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750" fill="hold"/>
                                        <p:tgtEl>
                                          <p:spTgt spid="20"/>
                                        </p:tgtEl>
                                        <p:attrNameLst>
                                          <p:attrName>ppt_x</p:attrName>
                                        </p:attrNameLst>
                                      </p:cBhvr>
                                      <p:tavLst>
                                        <p:tav tm="0">
                                          <p:val>
                                            <p:strVal val="#ppt_x"/>
                                          </p:val>
                                        </p:tav>
                                        <p:tav tm="100000">
                                          <p:val>
                                            <p:strVal val="#ppt_x"/>
                                          </p:val>
                                        </p:tav>
                                      </p:tavLst>
                                    </p:anim>
                                    <p:anim calcmode="lin" valueType="num">
                                      <p:cBhvr additive="base">
                                        <p:cTn id="20" dur="750" fill="hold"/>
                                        <p:tgtEl>
                                          <p:spTgt spid="20"/>
                                        </p:tgtEl>
                                        <p:attrNameLst>
                                          <p:attrName>ppt_y</p:attrName>
                                        </p:attrNameLst>
                                      </p:cBhvr>
                                      <p:tavLst>
                                        <p:tav tm="0">
                                          <p:val>
                                            <p:strVal val="0-#ppt_h/2"/>
                                          </p:val>
                                        </p:tav>
                                        <p:tav tm="100000">
                                          <p:val>
                                            <p:strVal val="#ppt_y"/>
                                          </p:val>
                                        </p:tav>
                                      </p:tavLst>
                                    </p:anim>
                                  </p:childTnLst>
                                </p:cTn>
                              </p:par>
                            </p:childTnLst>
                          </p:cTn>
                        </p:par>
                        <p:par>
                          <p:cTn id="21" fill="hold">
                            <p:stCondLst>
                              <p:cond delay="750"/>
                            </p:stCondLst>
                            <p:childTnLst>
                              <p:par>
                                <p:cTn id="22" presetID="10"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500"/>
                                        <p:tgtEl>
                                          <p:spTgt spid="3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p:bldP spid="3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6" name="椭圆 5"/>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389"/>
          <p:cNvSpPr txBox="1"/>
          <p:nvPr/>
        </p:nvSpPr>
        <p:spPr>
          <a:xfrm>
            <a:off x="4726556" y="2308094"/>
            <a:ext cx="2700480" cy="1569660"/>
          </a:xfrm>
          <a:prstGeom prst="rect">
            <a:avLst/>
          </a:prstGeom>
          <a:noFill/>
        </p:spPr>
        <p:txBody>
          <a:bodyPr wrap="square" rtlCol="0">
            <a:spAutoFit/>
          </a:bodyPr>
          <a:lstStyle/>
          <a:p>
            <a:pPr algn="ctr"/>
            <a:r>
              <a:rPr lang="zh-CN" altLang="en-US" sz="4800" b="1" dirty="0" smtClean="0">
                <a:solidFill>
                  <a:srgbClr val="0376E5"/>
                </a:solidFill>
                <a:latin typeface="幼圆" panose="02010509060101010101" pitchFamily="49" charset="-122"/>
                <a:ea typeface="幼圆" panose="02010509060101010101" pitchFamily="49" charset="-122"/>
              </a:rPr>
              <a:t>感谢</a:t>
            </a:r>
            <a:endParaRPr lang="en-US" altLang="zh-CN" sz="4800" b="1" dirty="0" smtClean="0">
              <a:solidFill>
                <a:srgbClr val="0376E5"/>
              </a:solidFill>
              <a:latin typeface="幼圆" panose="02010509060101010101" pitchFamily="49" charset="-122"/>
              <a:ea typeface="幼圆" panose="02010509060101010101" pitchFamily="49" charset="-122"/>
            </a:endParaRPr>
          </a:p>
          <a:p>
            <a:pPr algn="ctr"/>
            <a:r>
              <a:rPr lang="zh-CN" altLang="en-US" sz="4800" b="1" dirty="0" smtClean="0">
                <a:solidFill>
                  <a:srgbClr val="0376E5"/>
                </a:solidFill>
                <a:latin typeface="幼圆" panose="02010509060101010101" pitchFamily="49" charset="-122"/>
                <a:ea typeface="幼圆" panose="02010509060101010101" pitchFamily="49" charset="-122"/>
              </a:rPr>
              <a:t>您的聆听</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9" name="文本框 8"/>
          <p:cNvSpPr txBox="1"/>
          <p:nvPr/>
        </p:nvSpPr>
        <p:spPr>
          <a:xfrm>
            <a:off x="4588444" y="4124682"/>
            <a:ext cx="3003208" cy="646331"/>
          </a:xfrm>
          <a:prstGeom prst="rect">
            <a:avLst/>
          </a:prstGeom>
          <a:noFill/>
        </p:spPr>
        <p:txBody>
          <a:bodyPr wrap="square" rtlCol="0">
            <a:spAutoFit/>
          </a:bodyPr>
          <a:lstStyle/>
          <a:p>
            <a:r>
              <a:rPr lang="zh-CN" altLang="en-US" b="1" dirty="0" smtClean="0">
                <a:solidFill>
                  <a:srgbClr val="3DB19E"/>
                </a:solidFill>
                <a:latin typeface="幼圆" panose="02010509060101010101" pitchFamily="49" charset="-122"/>
                <a:ea typeface="幼圆" panose="02010509060101010101" pitchFamily="49" charset="-122"/>
                <a:cs typeface="Kartika" panose="02020503030404060203" pitchFamily="18" charset="0"/>
              </a:rPr>
              <a:t> </a:t>
            </a:r>
            <a:r>
              <a:rPr lang="zh-CN" altLang="en-US" sz="14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应聘</a:t>
            </a:r>
            <a:r>
              <a:rPr lang="zh-CN" altLang="en-US" sz="12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人</a:t>
            </a:r>
            <a:r>
              <a:rPr lang="zh-CN" altLang="en-US" sz="12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：亮亮</a:t>
            </a:r>
            <a:r>
              <a:rPr lang="en-US" altLang="zh-CN" sz="12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   </a:t>
            </a:r>
            <a:r>
              <a:rPr lang="zh-CN" altLang="en-US" sz="12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部门单位</a:t>
            </a:r>
            <a:r>
              <a:rPr lang="zh-CN" altLang="en-US" sz="12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：亮亮图文</a:t>
            </a:r>
            <a:endParaRPr lang="en-US" altLang="zh-CN" sz="1200" b="1" dirty="0" smtClean="0">
              <a:solidFill>
                <a:srgbClr val="0376E5"/>
              </a:solidFill>
              <a:latin typeface="幼圆" panose="02010509060101010101" pitchFamily="49" charset="-122"/>
              <a:ea typeface="幼圆" panose="02010509060101010101" pitchFamily="49" charset="-122"/>
              <a:cs typeface="Kartika" panose="02020503030404060203" pitchFamily="18" charset="0"/>
            </a:endParaRPr>
          </a:p>
          <a:p>
            <a:r>
              <a:rPr lang="en-US" altLang="zh-CN" b="1" dirty="0" smtClean="0">
                <a:solidFill>
                  <a:srgbClr val="0376E5"/>
                </a:solidFill>
                <a:latin typeface="幼圆" panose="02010509060101010101" pitchFamily="49" charset="-122"/>
                <a:ea typeface="幼圆" panose="02010509060101010101" pitchFamily="49" charset="-122"/>
                <a:cs typeface="Kartika" panose="02020503030404060203" pitchFamily="18" charset="0"/>
              </a:rPr>
              <a:t>   </a:t>
            </a:r>
            <a:endParaRPr lang="en-US" altLang="zh-CN" b="1" dirty="0">
              <a:solidFill>
                <a:srgbClr val="0376E5"/>
              </a:solidFill>
              <a:latin typeface="幼圆" panose="02010509060101010101" pitchFamily="49" charset="-122"/>
              <a:ea typeface="幼圆" panose="02010509060101010101" pitchFamily="49" charset="-122"/>
              <a:cs typeface="Kartika" panose="02020503030404060203" pitchFamily="18" charset="0"/>
            </a:endParaRPr>
          </a:p>
        </p:txBody>
      </p:sp>
    </p:spTree>
    <p:extLst>
      <p:ext uri="{BB962C8B-B14F-4D97-AF65-F5344CB8AC3E}">
        <p14:creationId xmlns="" xmlns:p14="http://schemas.microsoft.com/office/powerpoint/2010/main" val="3567619112"/>
      </p:ext>
    </p:extLst>
  </p:cSld>
  <p:clrMapOvr>
    <a:masterClrMapping/>
  </p:clrMapOvr>
  <mc:AlternateContent xmlns:mc="http://schemas.openxmlformats.org/markup-compatibility/2006">
    <mc:Choice xmlns="" xmlns:p15="http://schemas.microsoft.com/office/powerpoint/2012/main" Requires="p15">
      <p:transition xmlns:p14="http://schemas.microsoft.com/office/powerpoint/2010/main" spd="slow" p14:dur="2000" advClick="0" advTm="0">
        <p15:prstTrans prst="drape"/>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1000"/>
                                        <p:tgtEl>
                                          <p:spTgt spid="2"/>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heel(1)">
                                      <p:cBhvr>
                                        <p:cTn id="11" dur="1250"/>
                                        <p:tgtEl>
                                          <p:spTgt spid="6"/>
                                        </p:tgtEl>
                                      </p:cBhvr>
                                    </p:animEffect>
                                  </p:childTnLst>
                                </p:cTn>
                              </p:par>
                            </p:childTnLst>
                          </p:cTn>
                        </p:par>
                        <p:par>
                          <p:cTn id="12" fill="hold">
                            <p:stCondLst>
                              <p:cond delay="2250"/>
                            </p:stCondLst>
                            <p:childTnLst>
                              <p:par>
                                <p:cTn id="13" presetID="37"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anim calcmode="lin" valueType="num">
                                      <p:cBhvr>
                                        <p:cTn id="16" dur="1000" fill="hold"/>
                                        <p:tgtEl>
                                          <p:spTgt spid="8"/>
                                        </p:tgtEl>
                                        <p:attrNameLst>
                                          <p:attrName>ppt_x</p:attrName>
                                        </p:attrNameLst>
                                      </p:cBhvr>
                                      <p:tavLst>
                                        <p:tav tm="0">
                                          <p:val>
                                            <p:strVal val="#ppt_x"/>
                                          </p:val>
                                        </p:tav>
                                        <p:tav tm="100000">
                                          <p:val>
                                            <p:strVal val="#ppt_x"/>
                                          </p:val>
                                        </p:tav>
                                      </p:tavLst>
                                    </p:anim>
                                    <p:anim calcmode="lin" valueType="num">
                                      <p:cBhvr>
                                        <p:cTn id="17" dur="900" decel="100000" fill="hold"/>
                                        <p:tgtEl>
                                          <p:spTgt spid="8"/>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par>
                          <p:cTn id="19" fill="hold">
                            <p:stCondLst>
                              <p:cond delay="3250"/>
                            </p:stCondLst>
                            <p:childTnLst>
                              <p:par>
                                <p:cTn id="20" presetID="53" presetClass="entr" presetSubtype="16"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750" fill="hold"/>
                                        <p:tgtEl>
                                          <p:spTgt spid="9"/>
                                        </p:tgtEl>
                                        <p:attrNameLst>
                                          <p:attrName>ppt_w</p:attrName>
                                        </p:attrNameLst>
                                      </p:cBhvr>
                                      <p:tavLst>
                                        <p:tav tm="0">
                                          <p:val>
                                            <p:fltVal val="0"/>
                                          </p:val>
                                        </p:tav>
                                        <p:tav tm="100000">
                                          <p:val>
                                            <p:strVal val="#ppt_w"/>
                                          </p:val>
                                        </p:tav>
                                      </p:tavLst>
                                    </p:anim>
                                    <p:anim calcmode="lin" valueType="num">
                                      <p:cBhvr>
                                        <p:cTn id="23" dur="750" fill="hold"/>
                                        <p:tgtEl>
                                          <p:spTgt spid="9"/>
                                        </p:tgtEl>
                                        <p:attrNameLst>
                                          <p:attrName>ppt_h</p:attrName>
                                        </p:attrNameLst>
                                      </p:cBhvr>
                                      <p:tavLst>
                                        <p:tav tm="0">
                                          <p:val>
                                            <p:fltVal val="0"/>
                                          </p:val>
                                        </p:tav>
                                        <p:tav tm="100000">
                                          <p:val>
                                            <p:strVal val="#ppt_h"/>
                                          </p:val>
                                        </p:tav>
                                      </p:tavLst>
                                    </p:anim>
                                    <p:animEffect transition="in" filter="fade">
                                      <p:cBhvr>
                                        <p:cTn id="24"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rot="5400000" flipH="1">
            <a:off x="3459338" y="66263"/>
            <a:ext cx="5246574" cy="5459896"/>
          </a:xfrm>
          <a:prstGeom prst="rect">
            <a:avLst/>
          </a:prstGeom>
        </p:spPr>
      </p:pic>
      <p:sp>
        <p:nvSpPr>
          <p:cNvPr id="4" name="椭圆 3"/>
          <p:cNvSpPr/>
          <p:nvPr/>
        </p:nvSpPr>
        <p:spPr>
          <a:xfrm rot="5400000" flipH="1">
            <a:off x="4648384" y="1481490"/>
            <a:ext cx="2632159" cy="2632159"/>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355161" y="1865187"/>
            <a:ext cx="1218603" cy="1862048"/>
          </a:xfrm>
          <a:prstGeom prst="rect">
            <a:avLst/>
          </a:prstGeom>
          <a:noFill/>
        </p:spPr>
        <p:txBody>
          <a:bodyPr wrap="none" rtlCol="0">
            <a:spAutoFit/>
          </a:bodyPr>
          <a:lstStyle/>
          <a:p>
            <a:r>
              <a:rPr lang="en-US" altLang="zh-CN" sz="11500" b="1" dirty="0" smtClean="0">
                <a:solidFill>
                  <a:srgbClr val="0376E5"/>
                </a:solidFill>
                <a:latin typeface="Agency FB" panose="020B0503020202020204" pitchFamily="34" charset="0"/>
                <a:ea typeface="微软雅黑" panose="020B0503020204020204" pitchFamily="34" charset="-122"/>
              </a:rPr>
              <a:t>01</a:t>
            </a:r>
            <a:endParaRPr lang="zh-CN" altLang="en-US" sz="11500" b="1" dirty="0">
              <a:solidFill>
                <a:srgbClr val="0376E5"/>
              </a:solidFill>
              <a:latin typeface="Agency FB" panose="020B0503020202020204" pitchFamily="34" charset="0"/>
              <a:ea typeface="微软雅黑" panose="020B0503020204020204" pitchFamily="34" charset="-122"/>
            </a:endParaRPr>
          </a:p>
        </p:txBody>
      </p:sp>
      <p:sp>
        <p:nvSpPr>
          <p:cNvPr id="6" name="文本框 5"/>
          <p:cNvSpPr txBox="1"/>
          <p:nvPr/>
        </p:nvSpPr>
        <p:spPr>
          <a:xfrm>
            <a:off x="4137220" y="5203030"/>
            <a:ext cx="3890809" cy="1200329"/>
          </a:xfrm>
          <a:prstGeom prst="rect">
            <a:avLst/>
          </a:prstGeom>
          <a:noFill/>
        </p:spPr>
        <p:txBody>
          <a:bodyPr wrap="none" rtlCol="0">
            <a:spAutoFit/>
          </a:bodyPr>
          <a:lstStyle/>
          <a:p>
            <a:pPr defTabSz="1218804">
              <a:defRPr/>
            </a:pPr>
            <a:r>
              <a:rPr lang="zh-CN" altLang="en-US" sz="7200" b="1" kern="0" dirty="0">
                <a:solidFill>
                  <a:srgbClr val="0376E5"/>
                </a:solidFill>
                <a:latin typeface="幼圆" panose="02010509060101010101" pitchFamily="49" charset="-122"/>
                <a:ea typeface="幼圆" panose="02010509060101010101" pitchFamily="49" charset="-122"/>
              </a:rPr>
              <a:t>基本资料</a:t>
            </a:r>
          </a:p>
        </p:txBody>
      </p:sp>
    </p:spTree>
    <p:extLst>
      <p:ext uri="{BB962C8B-B14F-4D97-AF65-F5344CB8AC3E}">
        <p14:creationId xmlns="" xmlns:p14="http://schemas.microsoft.com/office/powerpoint/2010/main" val="4206129036"/>
      </p:ext>
    </p:extLst>
  </p:cSld>
  <p:clrMapOvr>
    <a:masterClrMapping/>
  </p:clrMapOvr>
  <mc:AlternateContent xmlns:mc="http://schemas.openxmlformats.org/markup-compatibility/2006">
    <mc:Choice xmlns=""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750"/>
                                        <p:tgtEl>
                                          <p:spTgt spid="3"/>
                                        </p:tgtEl>
                                      </p:cBhvr>
                                    </p:animEffect>
                                  </p:childTnLst>
                                </p:cTn>
                              </p:par>
                            </p:childTnLst>
                          </p:cTn>
                        </p:par>
                        <p:par>
                          <p:cTn id="8" fill="hold">
                            <p:stCondLst>
                              <p:cond delay="750"/>
                            </p:stCondLst>
                            <p:childTnLst>
                              <p:par>
                                <p:cTn id="9" presetID="21"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1000"/>
                                        <p:tgtEl>
                                          <p:spTgt spid="4"/>
                                        </p:tgtEl>
                                      </p:cBhvr>
                                    </p:animEffect>
                                  </p:childTnLst>
                                </p:cTn>
                              </p:par>
                            </p:childTnLst>
                          </p:cTn>
                        </p:par>
                        <p:par>
                          <p:cTn id="12" fill="hold">
                            <p:stCondLst>
                              <p:cond delay="175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5"/>
                                        </p:tgtEl>
                                        <p:attrNameLst>
                                          <p:attrName>style.visibility</p:attrName>
                                        </p:attrNameLst>
                                      </p:cBhvr>
                                      <p:to>
                                        <p:strVal val="visible"/>
                                      </p:to>
                                    </p:set>
                                    <p:anim by="(-#ppt_w*2)" calcmode="lin" valueType="num">
                                      <p:cBhvr rctx="PPT">
                                        <p:cTn id="15" dur="500" autoRev="1" fill="hold">
                                          <p:stCondLst>
                                            <p:cond delay="0"/>
                                          </p:stCondLst>
                                        </p:cTn>
                                        <p:tgtEl>
                                          <p:spTgt spid="5"/>
                                        </p:tgtEl>
                                        <p:attrNameLst>
                                          <p:attrName>ppt_w</p:attrName>
                                        </p:attrNameLst>
                                      </p:cBhvr>
                                    </p:anim>
                                    <p:anim by="(#ppt_w*0.50)" calcmode="lin" valueType="num">
                                      <p:cBhvr>
                                        <p:cTn id="16" dur="500" decel="50000" autoRev="1" fill="hold">
                                          <p:stCondLst>
                                            <p:cond delay="0"/>
                                          </p:stCondLst>
                                        </p:cTn>
                                        <p:tgtEl>
                                          <p:spTgt spid="5"/>
                                        </p:tgtEl>
                                        <p:attrNameLst>
                                          <p:attrName>ppt_x</p:attrName>
                                        </p:attrNameLst>
                                      </p:cBhvr>
                                    </p:anim>
                                    <p:anim from="(-#ppt_h/2)" to="(#ppt_y)" calcmode="lin" valueType="num">
                                      <p:cBhvr>
                                        <p:cTn id="17" dur="1000" fill="hold">
                                          <p:stCondLst>
                                            <p:cond delay="0"/>
                                          </p:stCondLst>
                                        </p:cTn>
                                        <p:tgtEl>
                                          <p:spTgt spid="5"/>
                                        </p:tgtEl>
                                        <p:attrNameLst>
                                          <p:attrName>ppt_y</p:attrName>
                                        </p:attrNameLst>
                                      </p:cBhvr>
                                    </p:anim>
                                    <p:animRot by="21600000">
                                      <p:cBhvr>
                                        <p:cTn id="18" dur="1000" fill="hold">
                                          <p:stCondLst>
                                            <p:cond delay="0"/>
                                          </p:stCondLst>
                                        </p:cTn>
                                        <p:tgtEl>
                                          <p:spTgt spid="5"/>
                                        </p:tgtEl>
                                        <p:attrNameLst>
                                          <p:attrName>r</p:attrName>
                                        </p:attrNameLst>
                                      </p:cBhvr>
                                    </p:animRot>
                                  </p:childTnLst>
                                </p:cTn>
                              </p:par>
                            </p:childTnLst>
                          </p:cTn>
                        </p:par>
                        <p:par>
                          <p:cTn id="19" fill="hold">
                            <p:stCondLst>
                              <p:cond delay="2850"/>
                            </p:stCondLst>
                            <p:childTnLst>
                              <p:par>
                                <p:cTn id="20" presetID="37"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900" decel="100000" fill="hold"/>
                                        <p:tgtEl>
                                          <p:spTgt spid="6"/>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Oval 65"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SpPr>
            <a:spLocks noChangeArrowheads="1"/>
          </p:cNvSpPr>
          <p:nvPr/>
        </p:nvSpPr>
        <p:spPr bwMode="auto">
          <a:xfrm rot="10800000">
            <a:off x="5839329" y="5686383"/>
            <a:ext cx="4307338" cy="407778"/>
          </a:xfrm>
          <a:prstGeom prst="ellipse">
            <a:avLst/>
          </a:prstGeom>
          <a:gradFill rotWithShape="1">
            <a:gsLst>
              <a:gs pos="16000">
                <a:schemeClr val="tx1">
                  <a:lumMod val="65000"/>
                  <a:lumOff val="35000"/>
                </a:schemeClr>
              </a:gs>
              <a:gs pos="78000">
                <a:srgbClr val="EEECE1">
                  <a:alpha val="0"/>
                </a:srgbClr>
              </a:gs>
            </a:gsLst>
            <a:path path="shape">
              <a:fillToRect l="50000" t="50000" r="50000" b="50000"/>
            </a:path>
          </a:gradFill>
          <a:ln w="9525">
            <a:noFill/>
            <a:round/>
            <a:headEnd/>
            <a:tailEnd/>
          </a:ln>
          <a:effectLst/>
        </p:spPr>
        <p:txBody>
          <a:bodyPr wrap="none" anchor="ctr"/>
          <a:lstStyle/>
          <a:p>
            <a:pPr fontAlgn="auto">
              <a:spcBef>
                <a:spcPts val="0"/>
              </a:spcBef>
              <a:spcAft>
                <a:spcPts val="0"/>
              </a:spcAft>
              <a:defRPr/>
            </a:pPr>
            <a:endParaRPr lang="zh-CN" altLang="en-US" kern="0">
              <a:solidFill>
                <a:sysClr val="windowText" lastClr="000000"/>
              </a:solidFill>
              <a:latin typeface="Arial" pitchFamily="34" charset="0"/>
              <a:ea typeface="宋体"/>
            </a:endParaRPr>
          </a:p>
        </p:txBody>
      </p:sp>
      <p:sp>
        <p:nvSpPr>
          <p:cNvPr id="11" name="Oval 65"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SpPr>
            <a:spLocks noChangeArrowheads="1"/>
          </p:cNvSpPr>
          <p:nvPr/>
        </p:nvSpPr>
        <p:spPr bwMode="auto">
          <a:xfrm rot="10800000">
            <a:off x="1530901" y="5686382"/>
            <a:ext cx="4307338" cy="407778"/>
          </a:xfrm>
          <a:prstGeom prst="ellipse">
            <a:avLst/>
          </a:prstGeom>
          <a:gradFill rotWithShape="1">
            <a:gsLst>
              <a:gs pos="16000">
                <a:schemeClr val="tx1">
                  <a:lumMod val="65000"/>
                  <a:lumOff val="35000"/>
                </a:schemeClr>
              </a:gs>
              <a:gs pos="78000">
                <a:srgbClr val="EEECE1">
                  <a:alpha val="0"/>
                </a:srgbClr>
              </a:gs>
            </a:gsLst>
            <a:path path="shape">
              <a:fillToRect l="50000" t="50000" r="50000" b="50000"/>
            </a:path>
          </a:gradFill>
          <a:ln w="9525">
            <a:noFill/>
            <a:round/>
            <a:headEnd/>
            <a:tailEnd/>
          </a:ln>
          <a:effectLst/>
        </p:spPr>
        <p:txBody>
          <a:bodyPr wrap="none" anchor="ctr"/>
          <a:lstStyle/>
          <a:p>
            <a:pPr>
              <a:defRPr/>
            </a:pPr>
            <a:endParaRPr lang="zh-CN" altLang="en-US" kern="0">
              <a:solidFill>
                <a:sysClr val="windowText" lastClr="000000"/>
              </a:solidFill>
              <a:latin typeface="Arial" pitchFamily="34" charset="0"/>
              <a:ea typeface="宋体"/>
            </a:endParaRPr>
          </a:p>
        </p:txBody>
      </p:sp>
      <p:cxnSp>
        <p:nvCxnSpPr>
          <p:cNvPr id="12" name="直接连接符 41"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CxnSpPr>
            <a:cxnSpLocks noChangeShapeType="1"/>
          </p:cNvCxnSpPr>
          <p:nvPr/>
        </p:nvCxnSpPr>
        <p:spPr bwMode="auto">
          <a:xfrm>
            <a:off x="3088100" y="5136896"/>
            <a:ext cx="5500687" cy="0"/>
          </a:xfrm>
          <a:prstGeom prst="line">
            <a:avLst/>
          </a:prstGeom>
          <a:noFill/>
          <a:ln w="57150" algn="ctr">
            <a:solidFill>
              <a:srgbClr val="7F7F7F"/>
            </a:solidFill>
            <a:round/>
            <a:headEnd/>
            <a:tailEnd/>
          </a:ln>
        </p:spPr>
      </p:cxnSp>
      <p:grpSp>
        <p:nvGrpSpPr>
          <p:cNvPr id="13" name="组合 12"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2305461" y="4828921"/>
            <a:ext cx="2341565" cy="1052966"/>
            <a:chOff x="2305461" y="4828921"/>
            <a:chExt cx="2341565" cy="1052966"/>
          </a:xfrm>
        </p:grpSpPr>
        <p:sp>
          <p:nvSpPr>
            <p:cNvPr id="14" name="任意多边形 13"/>
            <p:cNvSpPr/>
            <p:nvPr/>
          </p:nvSpPr>
          <p:spPr bwMode="auto">
            <a:xfrm>
              <a:off x="2613436" y="5098796"/>
              <a:ext cx="358775" cy="754063"/>
            </a:xfrm>
            <a:custGeom>
              <a:avLst/>
              <a:gdLst>
                <a:gd name="connsiteX0" fmla="*/ 0 w 269823"/>
                <a:gd name="connsiteY0" fmla="*/ 0 h 569626"/>
                <a:gd name="connsiteX1" fmla="*/ 254833 w 269823"/>
                <a:gd name="connsiteY1" fmla="*/ 254833 h 569626"/>
                <a:gd name="connsiteX2" fmla="*/ 269823 w 269823"/>
                <a:gd name="connsiteY2" fmla="*/ 404734 h 569626"/>
                <a:gd name="connsiteX3" fmla="*/ 44971 w 269823"/>
                <a:gd name="connsiteY3" fmla="*/ 569626 h 569626"/>
              </a:gdLst>
              <a:ahLst/>
              <a:cxnLst>
                <a:cxn ang="0">
                  <a:pos x="connsiteX0" y="connsiteY0"/>
                </a:cxn>
                <a:cxn ang="0">
                  <a:pos x="connsiteX1" y="connsiteY1"/>
                </a:cxn>
                <a:cxn ang="0">
                  <a:pos x="connsiteX2" y="connsiteY2"/>
                </a:cxn>
                <a:cxn ang="0">
                  <a:pos x="connsiteX3" y="connsiteY3"/>
                </a:cxn>
              </a:cxnLst>
              <a:rect l="l" t="t" r="r" b="b"/>
              <a:pathLst>
                <a:path w="269823" h="569626">
                  <a:moveTo>
                    <a:pt x="0" y="0"/>
                  </a:moveTo>
                  <a:lnTo>
                    <a:pt x="254833" y="254833"/>
                  </a:lnTo>
                  <a:lnTo>
                    <a:pt x="269823" y="404734"/>
                  </a:lnTo>
                  <a:lnTo>
                    <a:pt x="44971" y="569626"/>
                  </a:lnTo>
                </a:path>
              </a:pathLst>
            </a:custGeom>
            <a:noFill/>
            <a:ln w="127000" cap="flat" cmpd="sng" algn="ctr">
              <a:solidFill>
                <a:srgbClr val="1F73E2"/>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15" name="任意多边形 14"/>
            <p:cNvSpPr/>
            <p:nvPr/>
          </p:nvSpPr>
          <p:spPr bwMode="auto">
            <a:xfrm>
              <a:off x="2932525" y="5405637"/>
              <a:ext cx="544512" cy="476250"/>
            </a:xfrm>
            <a:custGeom>
              <a:avLst/>
              <a:gdLst>
                <a:gd name="connsiteX0" fmla="*/ 0 w 299803"/>
                <a:gd name="connsiteY0" fmla="*/ 0 h 299804"/>
                <a:gd name="connsiteX1" fmla="*/ 194872 w 299803"/>
                <a:gd name="connsiteY1" fmla="*/ 74951 h 299804"/>
                <a:gd name="connsiteX2" fmla="*/ 299803 w 299803"/>
                <a:gd name="connsiteY2" fmla="*/ 299804 h 299804"/>
              </a:gdLst>
              <a:ahLst/>
              <a:cxnLst>
                <a:cxn ang="0">
                  <a:pos x="connsiteX0" y="connsiteY0"/>
                </a:cxn>
                <a:cxn ang="0">
                  <a:pos x="connsiteX1" y="connsiteY1"/>
                </a:cxn>
                <a:cxn ang="0">
                  <a:pos x="connsiteX2" y="connsiteY2"/>
                </a:cxn>
              </a:cxnLst>
              <a:rect l="l" t="t" r="r" b="b"/>
              <a:pathLst>
                <a:path w="299803" h="299804">
                  <a:moveTo>
                    <a:pt x="0" y="0"/>
                  </a:moveTo>
                  <a:lnTo>
                    <a:pt x="194872" y="74951"/>
                  </a:lnTo>
                  <a:lnTo>
                    <a:pt x="299803" y="299804"/>
                  </a:lnTo>
                </a:path>
              </a:pathLst>
            </a:custGeom>
            <a:noFill/>
            <a:ln w="127000" cap="flat" cmpd="sng" algn="ctr">
              <a:solidFill>
                <a:srgbClr val="1F73E2"/>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cxnSp>
          <p:nvCxnSpPr>
            <p:cNvPr id="16" name="直接连接符 56"/>
            <p:cNvCxnSpPr>
              <a:cxnSpLocks noChangeShapeType="1"/>
              <a:stCxn id="14" idx="0"/>
            </p:cNvCxnSpPr>
            <p:nvPr/>
          </p:nvCxnSpPr>
          <p:spPr bwMode="auto">
            <a:xfrm>
              <a:off x="2613917" y="5098073"/>
              <a:ext cx="516486" cy="39725"/>
            </a:xfrm>
            <a:prstGeom prst="line">
              <a:avLst/>
            </a:prstGeom>
            <a:noFill/>
            <a:ln w="127000" algn="ctr">
              <a:solidFill>
                <a:srgbClr val="1F73E2"/>
              </a:solidFill>
              <a:round/>
              <a:headEnd/>
              <a:tailEnd/>
            </a:ln>
          </p:spPr>
        </p:cxnSp>
        <p:sp>
          <p:nvSpPr>
            <p:cNvPr id="17" name="椭圆 16"/>
            <p:cNvSpPr/>
            <p:nvPr/>
          </p:nvSpPr>
          <p:spPr bwMode="auto">
            <a:xfrm>
              <a:off x="2305461" y="4828921"/>
              <a:ext cx="269875" cy="269875"/>
            </a:xfrm>
            <a:prstGeom prst="ellipse">
              <a:avLst/>
            </a:prstGeom>
            <a:solidFill>
              <a:srgbClr val="1F73E2"/>
            </a:solidFill>
            <a:ln w="25400" cap="flat" cmpd="sng" algn="ctr">
              <a:solidFill>
                <a:srgbClr val="1F73E2"/>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18" name="任意多边形 17"/>
            <p:cNvSpPr/>
            <p:nvPr/>
          </p:nvSpPr>
          <p:spPr bwMode="auto">
            <a:xfrm>
              <a:off x="3211924" y="5098796"/>
              <a:ext cx="357187" cy="754063"/>
            </a:xfrm>
            <a:custGeom>
              <a:avLst/>
              <a:gdLst>
                <a:gd name="connsiteX0" fmla="*/ 0 w 269823"/>
                <a:gd name="connsiteY0" fmla="*/ 0 h 569626"/>
                <a:gd name="connsiteX1" fmla="*/ 254833 w 269823"/>
                <a:gd name="connsiteY1" fmla="*/ 254833 h 569626"/>
                <a:gd name="connsiteX2" fmla="*/ 269823 w 269823"/>
                <a:gd name="connsiteY2" fmla="*/ 404734 h 569626"/>
                <a:gd name="connsiteX3" fmla="*/ 44971 w 269823"/>
                <a:gd name="connsiteY3" fmla="*/ 569626 h 569626"/>
              </a:gdLst>
              <a:ahLst/>
              <a:cxnLst>
                <a:cxn ang="0">
                  <a:pos x="connsiteX0" y="connsiteY0"/>
                </a:cxn>
                <a:cxn ang="0">
                  <a:pos x="connsiteX1" y="connsiteY1"/>
                </a:cxn>
                <a:cxn ang="0">
                  <a:pos x="connsiteX2" y="connsiteY2"/>
                </a:cxn>
                <a:cxn ang="0">
                  <a:pos x="connsiteX3" y="connsiteY3"/>
                </a:cxn>
              </a:cxnLst>
              <a:rect l="l" t="t" r="r" b="b"/>
              <a:pathLst>
                <a:path w="269823" h="569626">
                  <a:moveTo>
                    <a:pt x="0" y="0"/>
                  </a:moveTo>
                  <a:lnTo>
                    <a:pt x="254833" y="254833"/>
                  </a:lnTo>
                  <a:lnTo>
                    <a:pt x="269823" y="404734"/>
                  </a:lnTo>
                  <a:lnTo>
                    <a:pt x="44971" y="569626"/>
                  </a:lnTo>
                </a:path>
              </a:pathLst>
            </a:custGeom>
            <a:noFill/>
            <a:ln w="127000" cap="flat" cmpd="sng" algn="ctr">
              <a:solidFill>
                <a:srgbClr val="1F73E2"/>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19" name="任意多边形 18"/>
            <p:cNvSpPr/>
            <p:nvPr/>
          </p:nvSpPr>
          <p:spPr bwMode="auto">
            <a:xfrm>
              <a:off x="3529424" y="5405637"/>
              <a:ext cx="544512" cy="476250"/>
            </a:xfrm>
            <a:custGeom>
              <a:avLst/>
              <a:gdLst>
                <a:gd name="connsiteX0" fmla="*/ 0 w 299803"/>
                <a:gd name="connsiteY0" fmla="*/ 0 h 299804"/>
                <a:gd name="connsiteX1" fmla="*/ 194872 w 299803"/>
                <a:gd name="connsiteY1" fmla="*/ 74951 h 299804"/>
                <a:gd name="connsiteX2" fmla="*/ 299803 w 299803"/>
                <a:gd name="connsiteY2" fmla="*/ 299804 h 299804"/>
              </a:gdLst>
              <a:ahLst/>
              <a:cxnLst>
                <a:cxn ang="0">
                  <a:pos x="connsiteX0" y="connsiteY0"/>
                </a:cxn>
                <a:cxn ang="0">
                  <a:pos x="connsiteX1" y="connsiteY1"/>
                </a:cxn>
                <a:cxn ang="0">
                  <a:pos x="connsiteX2" y="connsiteY2"/>
                </a:cxn>
              </a:cxnLst>
              <a:rect l="l" t="t" r="r" b="b"/>
              <a:pathLst>
                <a:path w="299803" h="299804">
                  <a:moveTo>
                    <a:pt x="0" y="0"/>
                  </a:moveTo>
                  <a:lnTo>
                    <a:pt x="194872" y="74951"/>
                  </a:lnTo>
                  <a:lnTo>
                    <a:pt x="299803" y="299804"/>
                  </a:lnTo>
                </a:path>
              </a:pathLst>
            </a:custGeom>
            <a:noFill/>
            <a:ln w="127000" cap="flat" cmpd="sng" algn="ctr">
              <a:solidFill>
                <a:srgbClr val="1F73E2"/>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cxnSp>
          <p:nvCxnSpPr>
            <p:cNvPr id="20" name="直接连接符 52"/>
            <p:cNvCxnSpPr>
              <a:cxnSpLocks noChangeShapeType="1"/>
              <a:stCxn id="18" idx="0"/>
            </p:cNvCxnSpPr>
            <p:nvPr/>
          </p:nvCxnSpPr>
          <p:spPr bwMode="auto">
            <a:xfrm>
              <a:off x="3212152" y="5098073"/>
              <a:ext cx="516486" cy="39725"/>
            </a:xfrm>
            <a:prstGeom prst="line">
              <a:avLst/>
            </a:prstGeom>
            <a:noFill/>
            <a:ln w="127000" algn="ctr">
              <a:solidFill>
                <a:srgbClr val="1F73E2"/>
              </a:solidFill>
              <a:round/>
              <a:headEnd/>
              <a:tailEnd/>
            </a:ln>
          </p:spPr>
        </p:cxnSp>
        <p:sp>
          <p:nvSpPr>
            <p:cNvPr id="21" name="椭圆 20"/>
            <p:cNvSpPr/>
            <p:nvPr/>
          </p:nvSpPr>
          <p:spPr bwMode="auto">
            <a:xfrm>
              <a:off x="2903949" y="4828921"/>
              <a:ext cx="268286" cy="269875"/>
            </a:xfrm>
            <a:prstGeom prst="ellipse">
              <a:avLst/>
            </a:prstGeom>
            <a:solidFill>
              <a:srgbClr val="1F73E2"/>
            </a:solidFill>
            <a:ln w="25400" cap="flat" cmpd="sng" algn="ctr">
              <a:solidFill>
                <a:srgbClr val="1F73E2"/>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22" name="任意多边形 21"/>
            <p:cNvSpPr/>
            <p:nvPr/>
          </p:nvSpPr>
          <p:spPr bwMode="auto">
            <a:xfrm>
              <a:off x="3785012" y="5098796"/>
              <a:ext cx="357188" cy="754063"/>
            </a:xfrm>
            <a:custGeom>
              <a:avLst/>
              <a:gdLst>
                <a:gd name="connsiteX0" fmla="*/ 0 w 269823"/>
                <a:gd name="connsiteY0" fmla="*/ 0 h 569626"/>
                <a:gd name="connsiteX1" fmla="*/ 254833 w 269823"/>
                <a:gd name="connsiteY1" fmla="*/ 254833 h 569626"/>
                <a:gd name="connsiteX2" fmla="*/ 269823 w 269823"/>
                <a:gd name="connsiteY2" fmla="*/ 404734 h 569626"/>
                <a:gd name="connsiteX3" fmla="*/ 44971 w 269823"/>
                <a:gd name="connsiteY3" fmla="*/ 569626 h 569626"/>
              </a:gdLst>
              <a:ahLst/>
              <a:cxnLst>
                <a:cxn ang="0">
                  <a:pos x="connsiteX0" y="connsiteY0"/>
                </a:cxn>
                <a:cxn ang="0">
                  <a:pos x="connsiteX1" y="connsiteY1"/>
                </a:cxn>
                <a:cxn ang="0">
                  <a:pos x="connsiteX2" y="connsiteY2"/>
                </a:cxn>
                <a:cxn ang="0">
                  <a:pos x="connsiteX3" y="connsiteY3"/>
                </a:cxn>
              </a:cxnLst>
              <a:rect l="l" t="t" r="r" b="b"/>
              <a:pathLst>
                <a:path w="269823" h="569626">
                  <a:moveTo>
                    <a:pt x="0" y="0"/>
                  </a:moveTo>
                  <a:lnTo>
                    <a:pt x="254833" y="254833"/>
                  </a:lnTo>
                  <a:lnTo>
                    <a:pt x="269823" y="404734"/>
                  </a:lnTo>
                  <a:lnTo>
                    <a:pt x="44971" y="569626"/>
                  </a:lnTo>
                </a:path>
              </a:pathLst>
            </a:custGeom>
            <a:noFill/>
            <a:ln w="127000" cap="flat" cmpd="sng" algn="ctr">
              <a:solidFill>
                <a:srgbClr val="1F73E2"/>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23" name="任意多边形 22"/>
            <p:cNvSpPr/>
            <p:nvPr/>
          </p:nvSpPr>
          <p:spPr bwMode="auto">
            <a:xfrm>
              <a:off x="4102513" y="5405637"/>
              <a:ext cx="544513" cy="476250"/>
            </a:xfrm>
            <a:custGeom>
              <a:avLst/>
              <a:gdLst>
                <a:gd name="connsiteX0" fmla="*/ 0 w 299803"/>
                <a:gd name="connsiteY0" fmla="*/ 0 h 299804"/>
                <a:gd name="connsiteX1" fmla="*/ 194872 w 299803"/>
                <a:gd name="connsiteY1" fmla="*/ 74951 h 299804"/>
                <a:gd name="connsiteX2" fmla="*/ 299803 w 299803"/>
                <a:gd name="connsiteY2" fmla="*/ 299804 h 299804"/>
              </a:gdLst>
              <a:ahLst/>
              <a:cxnLst>
                <a:cxn ang="0">
                  <a:pos x="connsiteX0" y="connsiteY0"/>
                </a:cxn>
                <a:cxn ang="0">
                  <a:pos x="connsiteX1" y="connsiteY1"/>
                </a:cxn>
                <a:cxn ang="0">
                  <a:pos x="connsiteX2" y="connsiteY2"/>
                </a:cxn>
              </a:cxnLst>
              <a:rect l="l" t="t" r="r" b="b"/>
              <a:pathLst>
                <a:path w="299803" h="299804">
                  <a:moveTo>
                    <a:pt x="0" y="0"/>
                  </a:moveTo>
                  <a:lnTo>
                    <a:pt x="194872" y="74951"/>
                  </a:lnTo>
                  <a:lnTo>
                    <a:pt x="299803" y="299804"/>
                  </a:lnTo>
                </a:path>
              </a:pathLst>
            </a:custGeom>
            <a:noFill/>
            <a:ln w="127000" cap="flat" cmpd="sng" algn="ctr">
              <a:solidFill>
                <a:srgbClr val="1F73E2"/>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cxnSp>
          <p:nvCxnSpPr>
            <p:cNvPr id="24" name="直接连接符 48"/>
            <p:cNvCxnSpPr>
              <a:cxnSpLocks noChangeShapeType="1"/>
              <a:stCxn id="22" idx="0"/>
            </p:cNvCxnSpPr>
            <p:nvPr/>
          </p:nvCxnSpPr>
          <p:spPr bwMode="auto">
            <a:xfrm>
              <a:off x="3784700" y="5098073"/>
              <a:ext cx="516486" cy="39725"/>
            </a:xfrm>
            <a:prstGeom prst="line">
              <a:avLst/>
            </a:prstGeom>
            <a:noFill/>
            <a:ln w="127000" algn="ctr">
              <a:solidFill>
                <a:srgbClr val="1F73E2"/>
              </a:solidFill>
              <a:round/>
              <a:headEnd/>
              <a:tailEnd/>
            </a:ln>
          </p:spPr>
        </p:cxnSp>
        <p:sp>
          <p:nvSpPr>
            <p:cNvPr id="25" name="椭圆 24"/>
            <p:cNvSpPr/>
            <p:nvPr/>
          </p:nvSpPr>
          <p:spPr bwMode="auto">
            <a:xfrm>
              <a:off x="3477036" y="4828921"/>
              <a:ext cx="268288" cy="269875"/>
            </a:xfrm>
            <a:prstGeom prst="ellipse">
              <a:avLst/>
            </a:prstGeom>
            <a:solidFill>
              <a:srgbClr val="1F73E2"/>
            </a:solidFill>
            <a:ln w="25400" cap="flat" cmpd="sng" algn="ctr">
              <a:solidFill>
                <a:srgbClr val="1F73E2"/>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grpSp>
      <p:grpSp>
        <p:nvGrpSpPr>
          <p:cNvPr id="26" name="组合 25"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7050500" y="4828921"/>
            <a:ext cx="2341562" cy="1052966"/>
            <a:chOff x="7050500" y="4828921"/>
            <a:chExt cx="2341562" cy="1052966"/>
          </a:xfrm>
        </p:grpSpPr>
        <p:sp>
          <p:nvSpPr>
            <p:cNvPr id="27" name="任意多边形 26"/>
            <p:cNvSpPr/>
            <p:nvPr/>
          </p:nvSpPr>
          <p:spPr bwMode="auto">
            <a:xfrm flipH="1">
              <a:off x="8726901" y="5098796"/>
              <a:ext cx="357187" cy="754063"/>
            </a:xfrm>
            <a:custGeom>
              <a:avLst/>
              <a:gdLst>
                <a:gd name="connsiteX0" fmla="*/ 0 w 269823"/>
                <a:gd name="connsiteY0" fmla="*/ 0 h 569626"/>
                <a:gd name="connsiteX1" fmla="*/ 254833 w 269823"/>
                <a:gd name="connsiteY1" fmla="*/ 254833 h 569626"/>
                <a:gd name="connsiteX2" fmla="*/ 269823 w 269823"/>
                <a:gd name="connsiteY2" fmla="*/ 404734 h 569626"/>
                <a:gd name="connsiteX3" fmla="*/ 44971 w 269823"/>
                <a:gd name="connsiteY3" fmla="*/ 569626 h 569626"/>
              </a:gdLst>
              <a:ahLst/>
              <a:cxnLst>
                <a:cxn ang="0">
                  <a:pos x="connsiteX0" y="connsiteY0"/>
                </a:cxn>
                <a:cxn ang="0">
                  <a:pos x="connsiteX1" y="connsiteY1"/>
                </a:cxn>
                <a:cxn ang="0">
                  <a:pos x="connsiteX2" y="connsiteY2"/>
                </a:cxn>
                <a:cxn ang="0">
                  <a:pos x="connsiteX3" y="connsiteY3"/>
                </a:cxn>
              </a:cxnLst>
              <a:rect l="l" t="t" r="r" b="b"/>
              <a:pathLst>
                <a:path w="269823" h="569626">
                  <a:moveTo>
                    <a:pt x="0" y="0"/>
                  </a:moveTo>
                  <a:lnTo>
                    <a:pt x="254833" y="254833"/>
                  </a:lnTo>
                  <a:lnTo>
                    <a:pt x="269823" y="404734"/>
                  </a:lnTo>
                  <a:lnTo>
                    <a:pt x="44971" y="569626"/>
                  </a:lnTo>
                </a:path>
              </a:pathLst>
            </a:custGeom>
            <a:noFill/>
            <a:ln w="127000" cap="flat" cmpd="sng" algn="ctr">
              <a:solidFill>
                <a:srgbClr val="6CBEF4"/>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28" name="任意多边形 27"/>
            <p:cNvSpPr/>
            <p:nvPr/>
          </p:nvSpPr>
          <p:spPr bwMode="auto">
            <a:xfrm flipH="1">
              <a:off x="8222075" y="5405637"/>
              <a:ext cx="544512" cy="476250"/>
            </a:xfrm>
            <a:custGeom>
              <a:avLst/>
              <a:gdLst>
                <a:gd name="connsiteX0" fmla="*/ 0 w 299803"/>
                <a:gd name="connsiteY0" fmla="*/ 0 h 299804"/>
                <a:gd name="connsiteX1" fmla="*/ 194872 w 299803"/>
                <a:gd name="connsiteY1" fmla="*/ 74951 h 299804"/>
                <a:gd name="connsiteX2" fmla="*/ 299803 w 299803"/>
                <a:gd name="connsiteY2" fmla="*/ 299804 h 299804"/>
              </a:gdLst>
              <a:ahLst/>
              <a:cxnLst>
                <a:cxn ang="0">
                  <a:pos x="connsiteX0" y="connsiteY0"/>
                </a:cxn>
                <a:cxn ang="0">
                  <a:pos x="connsiteX1" y="connsiteY1"/>
                </a:cxn>
                <a:cxn ang="0">
                  <a:pos x="connsiteX2" y="connsiteY2"/>
                </a:cxn>
              </a:cxnLst>
              <a:rect l="l" t="t" r="r" b="b"/>
              <a:pathLst>
                <a:path w="299803" h="299804">
                  <a:moveTo>
                    <a:pt x="0" y="0"/>
                  </a:moveTo>
                  <a:lnTo>
                    <a:pt x="194872" y="74951"/>
                  </a:lnTo>
                  <a:lnTo>
                    <a:pt x="299803" y="299804"/>
                  </a:lnTo>
                </a:path>
              </a:pathLst>
            </a:custGeom>
            <a:noFill/>
            <a:ln w="127000" cap="flat" cmpd="sng" algn="ctr">
              <a:solidFill>
                <a:srgbClr val="6CBEF4"/>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cxnSp>
          <p:nvCxnSpPr>
            <p:cNvPr id="29" name="直接连接符 72"/>
            <p:cNvCxnSpPr>
              <a:cxnSpLocks noChangeShapeType="1"/>
              <a:stCxn id="27" idx="0"/>
            </p:cNvCxnSpPr>
            <p:nvPr/>
          </p:nvCxnSpPr>
          <p:spPr bwMode="auto">
            <a:xfrm flipH="1">
              <a:off x="8567121" y="5098073"/>
              <a:ext cx="516485" cy="39725"/>
            </a:xfrm>
            <a:prstGeom prst="line">
              <a:avLst/>
            </a:prstGeom>
            <a:noFill/>
            <a:ln w="127000" algn="ctr">
              <a:solidFill>
                <a:srgbClr val="6CBEF4"/>
              </a:solidFill>
              <a:round/>
              <a:headEnd/>
              <a:tailEnd/>
            </a:ln>
          </p:spPr>
        </p:cxnSp>
        <p:sp>
          <p:nvSpPr>
            <p:cNvPr id="30" name="椭圆 29"/>
            <p:cNvSpPr/>
            <p:nvPr/>
          </p:nvSpPr>
          <p:spPr bwMode="auto">
            <a:xfrm flipH="1">
              <a:off x="9123774" y="4828921"/>
              <a:ext cx="268288" cy="269875"/>
            </a:xfrm>
            <a:prstGeom prst="ellipse">
              <a:avLst/>
            </a:prstGeom>
            <a:solidFill>
              <a:srgbClr val="6CBEF4"/>
            </a:solidFill>
            <a:ln w="25400" cap="flat" cmpd="sng" algn="ctr">
              <a:solidFill>
                <a:srgbClr val="6CBEF4"/>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31" name="任意多边形 30"/>
            <p:cNvSpPr/>
            <p:nvPr/>
          </p:nvSpPr>
          <p:spPr bwMode="auto">
            <a:xfrm flipH="1">
              <a:off x="8128412" y="5098796"/>
              <a:ext cx="357188" cy="754063"/>
            </a:xfrm>
            <a:custGeom>
              <a:avLst/>
              <a:gdLst>
                <a:gd name="connsiteX0" fmla="*/ 0 w 269823"/>
                <a:gd name="connsiteY0" fmla="*/ 0 h 569626"/>
                <a:gd name="connsiteX1" fmla="*/ 254833 w 269823"/>
                <a:gd name="connsiteY1" fmla="*/ 254833 h 569626"/>
                <a:gd name="connsiteX2" fmla="*/ 269823 w 269823"/>
                <a:gd name="connsiteY2" fmla="*/ 404734 h 569626"/>
                <a:gd name="connsiteX3" fmla="*/ 44971 w 269823"/>
                <a:gd name="connsiteY3" fmla="*/ 569626 h 569626"/>
              </a:gdLst>
              <a:ahLst/>
              <a:cxnLst>
                <a:cxn ang="0">
                  <a:pos x="connsiteX0" y="connsiteY0"/>
                </a:cxn>
                <a:cxn ang="0">
                  <a:pos x="connsiteX1" y="connsiteY1"/>
                </a:cxn>
                <a:cxn ang="0">
                  <a:pos x="connsiteX2" y="connsiteY2"/>
                </a:cxn>
                <a:cxn ang="0">
                  <a:pos x="connsiteX3" y="connsiteY3"/>
                </a:cxn>
              </a:cxnLst>
              <a:rect l="l" t="t" r="r" b="b"/>
              <a:pathLst>
                <a:path w="269823" h="569626">
                  <a:moveTo>
                    <a:pt x="0" y="0"/>
                  </a:moveTo>
                  <a:lnTo>
                    <a:pt x="254833" y="254833"/>
                  </a:lnTo>
                  <a:lnTo>
                    <a:pt x="269823" y="404734"/>
                  </a:lnTo>
                  <a:lnTo>
                    <a:pt x="44971" y="569626"/>
                  </a:lnTo>
                </a:path>
              </a:pathLst>
            </a:custGeom>
            <a:noFill/>
            <a:ln w="127000" cap="flat" cmpd="sng" algn="ctr">
              <a:solidFill>
                <a:srgbClr val="6CBEF4"/>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32" name="任意多边形 31"/>
            <p:cNvSpPr/>
            <p:nvPr/>
          </p:nvSpPr>
          <p:spPr bwMode="auto">
            <a:xfrm flipH="1">
              <a:off x="7623587" y="5405637"/>
              <a:ext cx="544513" cy="476250"/>
            </a:xfrm>
            <a:custGeom>
              <a:avLst/>
              <a:gdLst>
                <a:gd name="connsiteX0" fmla="*/ 0 w 299803"/>
                <a:gd name="connsiteY0" fmla="*/ 0 h 299804"/>
                <a:gd name="connsiteX1" fmla="*/ 194872 w 299803"/>
                <a:gd name="connsiteY1" fmla="*/ 74951 h 299804"/>
                <a:gd name="connsiteX2" fmla="*/ 299803 w 299803"/>
                <a:gd name="connsiteY2" fmla="*/ 299804 h 299804"/>
              </a:gdLst>
              <a:ahLst/>
              <a:cxnLst>
                <a:cxn ang="0">
                  <a:pos x="connsiteX0" y="connsiteY0"/>
                </a:cxn>
                <a:cxn ang="0">
                  <a:pos x="connsiteX1" y="connsiteY1"/>
                </a:cxn>
                <a:cxn ang="0">
                  <a:pos x="connsiteX2" y="connsiteY2"/>
                </a:cxn>
              </a:cxnLst>
              <a:rect l="l" t="t" r="r" b="b"/>
              <a:pathLst>
                <a:path w="299803" h="299804">
                  <a:moveTo>
                    <a:pt x="0" y="0"/>
                  </a:moveTo>
                  <a:lnTo>
                    <a:pt x="194872" y="74951"/>
                  </a:lnTo>
                  <a:lnTo>
                    <a:pt x="299803" y="299804"/>
                  </a:lnTo>
                </a:path>
              </a:pathLst>
            </a:custGeom>
            <a:noFill/>
            <a:ln w="127000" cap="flat" cmpd="sng" algn="ctr">
              <a:solidFill>
                <a:srgbClr val="6CBEF4"/>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cxnSp>
          <p:nvCxnSpPr>
            <p:cNvPr id="33" name="直接连接符 68"/>
            <p:cNvCxnSpPr>
              <a:cxnSpLocks noChangeShapeType="1"/>
              <a:stCxn id="31" idx="0"/>
            </p:cNvCxnSpPr>
            <p:nvPr/>
          </p:nvCxnSpPr>
          <p:spPr bwMode="auto">
            <a:xfrm flipH="1">
              <a:off x="7968886" y="5098073"/>
              <a:ext cx="516485" cy="39725"/>
            </a:xfrm>
            <a:prstGeom prst="line">
              <a:avLst/>
            </a:prstGeom>
            <a:noFill/>
            <a:ln w="127000" algn="ctr">
              <a:solidFill>
                <a:srgbClr val="6CBEF4"/>
              </a:solidFill>
              <a:round/>
              <a:headEnd/>
              <a:tailEnd/>
            </a:ln>
          </p:spPr>
        </p:cxnSp>
        <p:sp>
          <p:nvSpPr>
            <p:cNvPr id="34" name="椭圆 33"/>
            <p:cNvSpPr/>
            <p:nvPr/>
          </p:nvSpPr>
          <p:spPr bwMode="auto">
            <a:xfrm flipH="1">
              <a:off x="8525288" y="4828921"/>
              <a:ext cx="268288" cy="269875"/>
            </a:xfrm>
            <a:prstGeom prst="ellipse">
              <a:avLst/>
            </a:prstGeom>
            <a:solidFill>
              <a:srgbClr val="6CBEF4"/>
            </a:solidFill>
            <a:ln w="25400" cap="flat" cmpd="sng" algn="ctr">
              <a:solidFill>
                <a:srgbClr val="6CBEF4"/>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35" name="任意多边形 34"/>
            <p:cNvSpPr/>
            <p:nvPr/>
          </p:nvSpPr>
          <p:spPr bwMode="auto">
            <a:xfrm flipH="1">
              <a:off x="7555325" y="5098796"/>
              <a:ext cx="358776" cy="754063"/>
            </a:xfrm>
            <a:custGeom>
              <a:avLst/>
              <a:gdLst>
                <a:gd name="connsiteX0" fmla="*/ 0 w 269823"/>
                <a:gd name="connsiteY0" fmla="*/ 0 h 569626"/>
                <a:gd name="connsiteX1" fmla="*/ 254833 w 269823"/>
                <a:gd name="connsiteY1" fmla="*/ 254833 h 569626"/>
                <a:gd name="connsiteX2" fmla="*/ 269823 w 269823"/>
                <a:gd name="connsiteY2" fmla="*/ 404734 h 569626"/>
                <a:gd name="connsiteX3" fmla="*/ 44971 w 269823"/>
                <a:gd name="connsiteY3" fmla="*/ 569626 h 569626"/>
              </a:gdLst>
              <a:ahLst/>
              <a:cxnLst>
                <a:cxn ang="0">
                  <a:pos x="connsiteX0" y="connsiteY0"/>
                </a:cxn>
                <a:cxn ang="0">
                  <a:pos x="connsiteX1" y="connsiteY1"/>
                </a:cxn>
                <a:cxn ang="0">
                  <a:pos x="connsiteX2" y="connsiteY2"/>
                </a:cxn>
                <a:cxn ang="0">
                  <a:pos x="connsiteX3" y="connsiteY3"/>
                </a:cxn>
              </a:cxnLst>
              <a:rect l="l" t="t" r="r" b="b"/>
              <a:pathLst>
                <a:path w="269823" h="569626">
                  <a:moveTo>
                    <a:pt x="0" y="0"/>
                  </a:moveTo>
                  <a:lnTo>
                    <a:pt x="254833" y="254833"/>
                  </a:lnTo>
                  <a:lnTo>
                    <a:pt x="269823" y="404734"/>
                  </a:lnTo>
                  <a:lnTo>
                    <a:pt x="44971" y="569626"/>
                  </a:lnTo>
                </a:path>
              </a:pathLst>
            </a:custGeom>
            <a:noFill/>
            <a:ln w="127000" cap="flat" cmpd="sng" algn="ctr">
              <a:solidFill>
                <a:srgbClr val="6CBEF4"/>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36" name="任意多边形 35"/>
            <p:cNvSpPr/>
            <p:nvPr/>
          </p:nvSpPr>
          <p:spPr bwMode="auto">
            <a:xfrm flipH="1">
              <a:off x="7050500" y="5405637"/>
              <a:ext cx="544512" cy="476250"/>
            </a:xfrm>
            <a:custGeom>
              <a:avLst/>
              <a:gdLst>
                <a:gd name="connsiteX0" fmla="*/ 0 w 299803"/>
                <a:gd name="connsiteY0" fmla="*/ 0 h 299804"/>
                <a:gd name="connsiteX1" fmla="*/ 194872 w 299803"/>
                <a:gd name="connsiteY1" fmla="*/ 74951 h 299804"/>
                <a:gd name="connsiteX2" fmla="*/ 299803 w 299803"/>
                <a:gd name="connsiteY2" fmla="*/ 299804 h 299804"/>
              </a:gdLst>
              <a:ahLst/>
              <a:cxnLst>
                <a:cxn ang="0">
                  <a:pos x="connsiteX0" y="connsiteY0"/>
                </a:cxn>
                <a:cxn ang="0">
                  <a:pos x="connsiteX1" y="connsiteY1"/>
                </a:cxn>
                <a:cxn ang="0">
                  <a:pos x="connsiteX2" y="connsiteY2"/>
                </a:cxn>
              </a:cxnLst>
              <a:rect l="l" t="t" r="r" b="b"/>
              <a:pathLst>
                <a:path w="299803" h="299804">
                  <a:moveTo>
                    <a:pt x="0" y="0"/>
                  </a:moveTo>
                  <a:lnTo>
                    <a:pt x="194872" y="74951"/>
                  </a:lnTo>
                  <a:lnTo>
                    <a:pt x="299803" y="299804"/>
                  </a:lnTo>
                </a:path>
              </a:pathLst>
            </a:custGeom>
            <a:noFill/>
            <a:ln w="127000" cap="flat" cmpd="sng" algn="ctr">
              <a:solidFill>
                <a:srgbClr val="6CBEF4"/>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cxnSp>
          <p:nvCxnSpPr>
            <p:cNvPr id="37" name="直接连接符 64"/>
            <p:cNvCxnSpPr>
              <a:cxnSpLocks noChangeShapeType="1"/>
              <a:stCxn id="35" idx="0"/>
            </p:cNvCxnSpPr>
            <p:nvPr/>
          </p:nvCxnSpPr>
          <p:spPr bwMode="auto">
            <a:xfrm flipH="1">
              <a:off x="7396340" y="5098073"/>
              <a:ext cx="516485" cy="39725"/>
            </a:xfrm>
            <a:prstGeom prst="line">
              <a:avLst/>
            </a:prstGeom>
            <a:noFill/>
            <a:ln w="127000" algn="ctr">
              <a:solidFill>
                <a:srgbClr val="6CBEF4"/>
              </a:solidFill>
              <a:round/>
              <a:headEnd/>
              <a:tailEnd/>
            </a:ln>
          </p:spPr>
        </p:cxnSp>
        <p:sp>
          <p:nvSpPr>
            <p:cNvPr id="38" name="椭圆 37"/>
            <p:cNvSpPr/>
            <p:nvPr/>
          </p:nvSpPr>
          <p:spPr bwMode="auto">
            <a:xfrm flipH="1">
              <a:off x="7952200" y="4828921"/>
              <a:ext cx="269875" cy="269875"/>
            </a:xfrm>
            <a:prstGeom prst="ellipse">
              <a:avLst/>
            </a:prstGeom>
            <a:solidFill>
              <a:srgbClr val="6CBEF4"/>
            </a:solidFill>
            <a:ln w="25400" cap="flat" cmpd="sng" algn="ctr">
              <a:solidFill>
                <a:srgbClr val="6CBEF4"/>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grpSp>
      <p:grpSp>
        <p:nvGrpSpPr>
          <p:cNvPr id="39" name="组合 38"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2199100" y="2107946"/>
            <a:ext cx="3059112" cy="2544735"/>
            <a:chOff x="2199100" y="2107946"/>
            <a:chExt cx="3059112" cy="2544735"/>
          </a:xfrm>
        </p:grpSpPr>
        <p:sp>
          <p:nvSpPr>
            <p:cNvPr id="40" name="椭圆形标注 39"/>
            <p:cNvSpPr/>
            <p:nvPr/>
          </p:nvSpPr>
          <p:spPr>
            <a:xfrm>
              <a:off x="2199100" y="2107946"/>
              <a:ext cx="3059112" cy="2087563"/>
            </a:xfrm>
            <a:prstGeom prst="wedgeEllipseCallout">
              <a:avLst>
                <a:gd name="adj1" fmla="val -22901"/>
                <a:gd name="adj2" fmla="val 64006"/>
              </a:avLst>
            </a:prstGeom>
            <a:solidFill>
              <a:srgbClr val="1F73E2"/>
            </a:solidFill>
            <a:ln w="57150" cap="flat" cmpd="sng" algn="ctr">
              <a:solidFill>
                <a:sysClr val="window" lastClr="FFFFFF"/>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41" name="TextBox 76"/>
            <p:cNvSpPr txBox="1">
              <a:spLocks noChangeArrowheads="1"/>
            </p:cNvSpPr>
            <p:nvPr/>
          </p:nvSpPr>
          <p:spPr bwMode="auto">
            <a:xfrm flipH="1">
              <a:off x="2813462" y="2468309"/>
              <a:ext cx="1863725" cy="387798"/>
            </a:xfrm>
            <a:prstGeom prst="rect">
              <a:avLst/>
            </a:prstGeom>
            <a:noFill/>
            <a:ln w="9525">
              <a:noFill/>
              <a:miter lim="800000"/>
              <a:headEnd/>
              <a:tailEnd/>
            </a:ln>
          </p:spPr>
          <p:txBody>
            <a:bodyPr>
              <a:spAutoFit/>
            </a:bodyPr>
            <a:lstStyle/>
            <a:p>
              <a:pPr algn="ctr">
                <a:lnSpc>
                  <a:spcPct val="80000"/>
                </a:lnSpc>
              </a:pPr>
              <a:r>
                <a:rPr lang="zh-CN" altLang="en-US" sz="2400" dirty="0" smtClean="0">
                  <a:solidFill>
                    <a:srgbClr val="FFFFFF"/>
                  </a:solidFill>
                  <a:latin typeface="微软雅黑" panose="020B0503020204020204" pitchFamily="34" charset="-122"/>
                  <a:ea typeface="微软雅黑" panose="020B0503020204020204" pitchFamily="34" charset="-122"/>
                </a:rPr>
                <a:t>输入标题</a:t>
              </a:r>
              <a:endParaRPr lang="zh-CN" altLang="en-US" sz="2400" b="1" dirty="0">
                <a:solidFill>
                  <a:srgbClr val="FFFFFF"/>
                </a:solidFill>
                <a:latin typeface="Arial Rounded MT Bold"/>
                <a:ea typeface="微软雅黑" pitchFamily="34" charset="-122"/>
                <a:cs typeface="Times New Roman" pitchFamily="18" charset="0"/>
              </a:endParaRPr>
            </a:p>
          </p:txBody>
        </p:sp>
        <p:sp>
          <p:nvSpPr>
            <p:cNvPr id="42" name="TextBox 77"/>
            <p:cNvSpPr txBox="1"/>
            <p:nvPr/>
          </p:nvSpPr>
          <p:spPr>
            <a:xfrm>
              <a:off x="3017807" y="2929132"/>
              <a:ext cx="1596423" cy="1723549"/>
            </a:xfrm>
            <a:prstGeom prst="rect">
              <a:avLst/>
            </a:prstGeom>
            <a:noFill/>
          </p:spPr>
          <p:txBody>
            <a:bodyPr wrap="square">
              <a:spAutoFit/>
            </a:bodyPr>
            <a:lstStyle/>
            <a:p>
              <a:r>
                <a:rPr lang="zh-CN" altLang="en-US" sz="1400" dirty="0" smtClean="0">
                  <a:solidFill>
                    <a:srgbClr val="FFFFFF"/>
                  </a:solidFill>
                  <a:latin typeface="微软雅黑" panose="020B0503020204020204" pitchFamily="34" charset="-122"/>
                  <a:ea typeface="微软雅黑" panose="020B0503020204020204" pitchFamily="34" charset="-122"/>
                </a:rPr>
                <a:t>亮亮图文旗舰店</a:t>
              </a:r>
              <a:r>
                <a:rPr lang="en-US" altLang="zh-CN" sz="1400" dirty="0" smtClean="0">
                  <a:solidFill>
                    <a:srgbClr val="FFFFFF"/>
                  </a:solidFill>
                  <a:latin typeface="微软雅黑" panose="020B0503020204020204" pitchFamily="34" charset="-122"/>
                  <a:ea typeface="微软雅黑" panose="020B0503020204020204" pitchFamily="34" charset="-122"/>
                </a:rPr>
                <a:t>https://liangliangtuwen.tmall.com</a:t>
              </a:r>
              <a:r>
                <a:rPr lang="zh-CN" altLang="en-US" sz="1400" dirty="0" smtClean="0">
                  <a:solidFill>
                    <a:srgbClr val="FFFFFF"/>
                  </a:solidFill>
                  <a:latin typeface="微软雅黑" panose="020B0503020204020204" pitchFamily="34" charset="-122"/>
                  <a:ea typeface="微软雅黑" panose="020B0503020204020204" pitchFamily="34" charset="-122"/>
                </a:rPr>
                <a:t>您</a:t>
              </a:r>
              <a:r>
                <a:rPr lang="zh-CN" altLang="en-US" sz="1400" dirty="0" smtClean="0">
                  <a:solidFill>
                    <a:srgbClr val="FFFFFF"/>
                  </a:solidFill>
                  <a:latin typeface="微软雅黑" panose="020B0503020204020204" pitchFamily="34" charset="-122"/>
                  <a:ea typeface="微软雅黑" panose="020B0503020204020204" pitchFamily="34" charset="-122"/>
                </a:rPr>
                <a:t>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endParaRPr lang="en-US" altLang="zh-CN" sz="3600" dirty="0">
                <a:solidFill>
                  <a:srgbClr val="FFFFFF"/>
                </a:solidFill>
                <a:latin typeface="微软雅黑" panose="020B0503020204020204" pitchFamily="34" charset="-122"/>
                <a:ea typeface="微软雅黑" panose="020B0503020204020204" pitchFamily="34" charset="-122"/>
              </a:endParaRPr>
            </a:p>
          </p:txBody>
        </p:sp>
      </p:grpSp>
      <p:grpSp>
        <p:nvGrpSpPr>
          <p:cNvPr id="43" name="组合 42" descr="e7d195523061f1c0deeec63e560781cfd59afb0ea006f2a87ABB68BF51EA6619813959095094C18C62A12F549504892A4AAA8C1554C6663626E05CA27F281A14E6983772AFC3FB97135759321DEA3D70145073B7709DEAFA93D9543D2964B039C506A08C8BE0AF5D04AAA5F2B154E5030577D0DE964E588E7F2BFA07B4AB6ADC8003FE6F2E51FFE3"/>
          <p:cNvGrpSpPr/>
          <p:nvPr/>
        </p:nvGrpSpPr>
        <p:grpSpPr>
          <a:xfrm>
            <a:off x="6412325" y="2107946"/>
            <a:ext cx="3059112" cy="2368309"/>
            <a:chOff x="6412325" y="2107946"/>
            <a:chExt cx="3059112" cy="2368309"/>
          </a:xfrm>
        </p:grpSpPr>
        <p:sp>
          <p:nvSpPr>
            <p:cNvPr id="44" name="椭圆形标注 43"/>
            <p:cNvSpPr/>
            <p:nvPr/>
          </p:nvSpPr>
          <p:spPr>
            <a:xfrm flipH="1">
              <a:off x="6412325" y="2107946"/>
              <a:ext cx="3059112" cy="2087563"/>
            </a:xfrm>
            <a:prstGeom prst="wedgeEllipseCallout">
              <a:avLst>
                <a:gd name="adj1" fmla="val -22901"/>
                <a:gd name="adj2" fmla="val 64006"/>
              </a:avLst>
            </a:prstGeom>
            <a:solidFill>
              <a:srgbClr val="6CBEF4"/>
            </a:solidFill>
            <a:ln w="57150" cap="flat" cmpd="sng" algn="ctr">
              <a:solidFill>
                <a:sysClr val="window" lastClr="FFFFFF"/>
              </a:solidFill>
              <a:prstDash val="solid"/>
            </a:ln>
            <a:effectLst/>
          </p:spPr>
          <p:txBody>
            <a:bodyPr anchor="ctr"/>
            <a:lstStyle/>
            <a:p>
              <a:pPr algn="ctr" fontAlgn="auto">
                <a:spcBef>
                  <a:spcPts val="0"/>
                </a:spcBef>
                <a:spcAft>
                  <a:spcPts val="0"/>
                </a:spcAft>
                <a:defRPr/>
              </a:pPr>
              <a:endParaRPr lang="en-US" kern="0">
                <a:solidFill>
                  <a:sysClr val="window" lastClr="FFFFFF"/>
                </a:solidFill>
                <a:latin typeface="Calibri"/>
                <a:ea typeface="+mn-ea"/>
              </a:endParaRPr>
            </a:p>
          </p:txBody>
        </p:sp>
        <p:sp>
          <p:nvSpPr>
            <p:cNvPr id="45" name="TextBox 78"/>
            <p:cNvSpPr txBox="1">
              <a:spLocks noChangeArrowheads="1"/>
            </p:cNvSpPr>
            <p:nvPr/>
          </p:nvSpPr>
          <p:spPr bwMode="auto">
            <a:xfrm flipH="1">
              <a:off x="6985612" y="2443931"/>
              <a:ext cx="1863725" cy="387798"/>
            </a:xfrm>
            <a:prstGeom prst="rect">
              <a:avLst/>
            </a:prstGeom>
            <a:noFill/>
            <a:ln w="9525">
              <a:noFill/>
              <a:miter lim="800000"/>
              <a:headEnd/>
              <a:tailEnd/>
            </a:ln>
          </p:spPr>
          <p:txBody>
            <a:bodyPr>
              <a:spAutoFit/>
            </a:bodyPr>
            <a:lstStyle/>
            <a:p>
              <a:pPr algn="ctr">
                <a:lnSpc>
                  <a:spcPct val="80000"/>
                </a:lnSpc>
              </a:pPr>
              <a:r>
                <a:rPr lang="zh-CN" altLang="en-US" sz="2400" dirty="0" smtClean="0">
                  <a:solidFill>
                    <a:srgbClr val="FFFFFF"/>
                  </a:solidFill>
                  <a:latin typeface="微软雅黑" panose="020B0503020204020204" pitchFamily="34" charset="-122"/>
                  <a:ea typeface="微软雅黑" panose="020B0503020204020204" pitchFamily="34" charset="-122"/>
                </a:rPr>
                <a:t>输入标题</a:t>
              </a:r>
              <a:endParaRPr lang="zh-CN" altLang="en-US" sz="2400" b="1" dirty="0">
                <a:solidFill>
                  <a:srgbClr val="FFFFFF"/>
                </a:solidFill>
                <a:latin typeface="Arial Rounded MT Bold"/>
                <a:ea typeface="微软雅黑" pitchFamily="34" charset="-122"/>
                <a:cs typeface="Times New Roman" pitchFamily="18" charset="0"/>
              </a:endParaRPr>
            </a:p>
          </p:txBody>
        </p:sp>
        <p:sp>
          <p:nvSpPr>
            <p:cNvPr id="46" name="TextBox 79"/>
            <p:cNvSpPr txBox="1"/>
            <p:nvPr/>
          </p:nvSpPr>
          <p:spPr>
            <a:xfrm>
              <a:off x="7211126" y="2968150"/>
              <a:ext cx="1530776" cy="1508105"/>
            </a:xfrm>
            <a:prstGeom prst="rect">
              <a:avLst/>
            </a:prstGeom>
            <a:noFill/>
          </p:spPr>
          <p:txBody>
            <a:bodyPr wrap="square">
              <a:spAutoFit/>
            </a:bodyPr>
            <a:lstStyle/>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endParaRPr lang="en-US" altLang="zh-CN" sz="3600" dirty="0">
                <a:solidFill>
                  <a:srgbClr val="FFFF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 xmlns:p14="http://schemas.microsoft.com/office/powerpoint/2010/main" val="2275691363"/>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outVertical)">
                                      <p:cBhvr>
                                        <p:cTn id="7" dur="500"/>
                                        <p:tgtEl>
                                          <p:spTgt spid="12"/>
                                        </p:tgtEl>
                                      </p:cBhvr>
                                    </p:animEffect>
                                  </p:childTnLst>
                                </p:cTn>
                              </p:par>
                            </p:childTnLst>
                          </p:cTn>
                        </p:par>
                        <p:par>
                          <p:cTn id="8" fill="hold">
                            <p:stCondLst>
                              <p:cond delay="500"/>
                            </p:stCondLst>
                            <p:childTnLst>
                              <p:par>
                                <p:cTn id="9" presetID="2" presetClass="entr" presetSubtype="8" decel="2800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750" fill="hold"/>
                                        <p:tgtEl>
                                          <p:spTgt spid="13"/>
                                        </p:tgtEl>
                                        <p:attrNameLst>
                                          <p:attrName>ppt_x</p:attrName>
                                        </p:attrNameLst>
                                      </p:cBhvr>
                                      <p:tavLst>
                                        <p:tav tm="0">
                                          <p:val>
                                            <p:strVal val="0-#ppt_w/2"/>
                                          </p:val>
                                        </p:tav>
                                        <p:tav tm="100000">
                                          <p:val>
                                            <p:strVal val="#ppt_x"/>
                                          </p:val>
                                        </p:tav>
                                      </p:tavLst>
                                    </p:anim>
                                    <p:anim calcmode="lin" valueType="num">
                                      <p:cBhvr additive="base">
                                        <p:cTn id="12" dur="75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decel="28000" fill="hold"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750" fill="hold"/>
                                        <p:tgtEl>
                                          <p:spTgt spid="26"/>
                                        </p:tgtEl>
                                        <p:attrNameLst>
                                          <p:attrName>ppt_x</p:attrName>
                                        </p:attrNameLst>
                                      </p:cBhvr>
                                      <p:tavLst>
                                        <p:tav tm="0">
                                          <p:val>
                                            <p:strVal val="1+#ppt_w/2"/>
                                          </p:val>
                                        </p:tav>
                                        <p:tav tm="100000">
                                          <p:val>
                                            <p:strVal val="#ppt_x"/>
                                          </p:val>
                                        </p:tav>
                                      </p:tavLst>
                                    </p:anim>
                                    <p:anim calcmode="lin" valueType="num">
                                      <p:cBhvr additive="base">
                                        <p:cTn id="16" dur="750" fill="hold"/>
                                        <p:tgtEl>
                                          <p:spTgt spid="26"/>
                                        </p:tgtEl>
                                        <p:attrNameLst>
                                          <p:attrName>ppt_y</p:attrName>
                                        </p:attrNameLst>
                                      </p:cBhvr>
                                      <p:tavLst>
                                        <p:tav tm="0">
                                          <p:val>
                                            <p:strVal val="#ppt_y"/>
                                          </p:val>
                                        </p:tav>
                                        <p:tav tm="100000">
                                          <p:val>
                                            <p:strVal val="#ppt_y"/>
                                          </p:val>
                                        </p:tav>
                                      </p:tavLst>
                                    </p:anim>
                                  </p:childTnLst>
                                </p:cTn>
                              </p:par>
                            </p:childTnLst>
                          </p:cTn>
                        </p:par>
                        <p:par>
                          <p:cTn id="17" fill="hold">
                            <p:stCondLst>
                              <p:cond delay="125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par>
                          <p:cTn id="24" fill="hold">
                            <p:stCondLst>
                              <p:cond delay="1750"/>
                            </p:stCondLst>
                            <p:childTnLst>
                              <p:par>
                                <p:cTn id="25" presetID="42" presetClass="entr" presetSubtype="0" fill="hold" nodeType="after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1000"/>
                                        <p:tgtEl>
                                          <p:spTgt spid="39"/>
                                        </p:tgtEl>
                                      </p:cBhvr>
                                    </p:animEffect>
                                    <p:anim calcmode="lin" valueType="num">
                                      <p:cBhvr>
                                        <p:cTn id="28" dur="1000" fill="hold"/>
                                        <p:tgtEl>
                                          <p:spTgt spid="39"/>
                                        </p:tgtEl>
                                        <p:attrNameLst>
                                          <p:attrName>ppt_x</p:attrName>
                                        </p:attrNameLst>
                                      </p:cBhvr>
                                      <p:tavLst>
                                        <p:tav tm="0">
                                          <p:val>
                                            <p:strVal val="#ppt_x"/>
                                          </p:val>
                                        </p:tav>
                                        <p:tav tm="100000">
                                          <p:val>
                                            <p:strVal val="#ppt_x"/>
                                          </p:val>
                                        </p:tav>
                                      </p:tavLst>
                                    </p:anim>
                                    <p:anim calcmode="lin" valueType="num">
                                      <p:cBhvr>
                                        <p:cTn id="29" dur="1000" fill="hold"/>
                                        <p:tgtEl>
                                          <p:spTgt spid="39"/>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fade">
                                      <p:cBhvr>
                                        <p:cTn id="32" dur="1000"/>
                                        <p:tgtEl>
                                          <p:spTgt spid="43"/>
                                        </p:tgtEl>
                                      </p:cBhvr>
                                    </p:animEffect>
                                    <p:anim calcmode="lin" valueType="num">
                                      <p:cBhvr>
                                        <p:cTn id="33" dur="1000" fill="hold"/>
                                        <p:tgtEl>
                                          <p:spTgt spid="43"/>
                                        </p:tgtEl>
                                        <p:attrNameLst>
                                          <p:attrName>ppt_x</p:attrName>
                                        </p:attrNameLst>
                                      </p:cBhvr>
                                      <p:tavLst>
                                        <p:tav tm="0">
                                          <p:val>
                                            <p:strVal val="#ppt_x"/>
                                          </p:val>
                                        </p:tav>
                                        <p:tav tm="100000">
                                          <p:val>
                                            <p:strVal val="#ppt_x"/>
                                          </p:val>
                                        </p:tav>
                                      </p:tavLst>
                                    </p:anim>
                                    <p:anim calcmode="lin" valueType="num">
                                      <p:cBhvr>
                                        <p:cTn id="34"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3538567" y="3298794"/>
            <a:ext cx="1990108" cy="1724375"/>
            <a:chOff x="3511269" y="2971130"/>
            <a:chExt cx="1990108" cy="1724375"/>
          </a:xfrm>
        </p:grpSpPr>
        <p:sp>
          <p:nvSpPr>
            <p:cNvPr id="11" name="Freeform 28"/>
            <p:cNvSpPr>
              <a:spLocks/>
            </p:cNvSpPr>
            <p:nvPr/>
          </p:nvSpPr>
          <p:spPr bwMode="auto">
            <a:xfrm>
              <a:off x="3511269" y="2971130"/>
              <a:ext cx="1990108" cy="1724375"/>
            </a:xfrm>
            <a:custGeom>
              <a:avLst/>
              <a:gdLst>
                <a:gd name="T0" fmla="*/ 344 w 1378"/>
                <a:gd name="T1" fmla="*/ 1194 h 1194"/>
                <a:gd name="T2" fmla="*/ 0 w 1378"/>
                <a:gd name="T3" fmla="*/ 597 h 1194"/>
                <a:gd name="T4" fmla="*/ 344 w 1378"/>
                <a:gd name="T5" fmla="*/ 0 h 1194"/>
                <a:gd name="T6" fmla="*/ 1033 w 1378"/>
                <a:gd name="T7" fmla="*/ 0 h 1194"/>
                <a:gd name="T8" fmla="*/ 1378 w 1378"/>
                <a:gd name="T9" fmla="*/ 597 h 1194"/>
                <a:gd name="T10" fmla="*/ 1033 w 1378"/>
                <a:gd name="T11" fmla="*/ 1194 h 1194"/>
                <a:gd name="T12" fmla="*/ 344 w 1378"/>
                <a:gd name="T13" fmla="*/ 1194 h 1194"/>
              </a:gdLst>
              <a:ahLst/>
              <a:cxnLst>
                <a:cxn ang="0">
                  <a:pos x="T0" y="T1"/>
                </a:cxn>
                <a:cxn ang="0">
                  <a:pos x="T2" y="T3"/>
                </a:cxn>
                <a:cxn ang="0">
                  <a:pos x="T4" y="T5"/>
                </a:cxn>
                <a:cxn ang="0">
                  <a:pos x="T6" y="T7"/>
                </a:cxn>
                <a:cxn ang="0">
                  <a:pos x="T8" y="T9"/>
                </a:cxn>
                <a:cxn ang="0">
                  <a:pos x="T10" y="T11"/>
                </a:cxn>
                <a:cxn ang="0">
                  <a:pos x="T12" y="T13"/>
                </a:cxn>
              </a:cxnLst>
              <a:rect l="0" t="0" r="r" b="b"/>
              <a:pathLst>
                <a:path w="1378" h="1194">
                  <a:moveTo>
                    <a:pt x="344" y="1194"/>
                  </a:moveTo>
                  <a:lnTo>
                    <a:pt x="0" y="597"/>
                  </a:lnTo>
                  <a:lnTo>
                    <a:pt x="344" y="0"/>
                  </a:lnTo>
                  <a:lnTo>
                    <a:pt x="1033" y="0"/>
                  </a:lnTo>
                  <a:lnTo>
                    <a:pt x="1378" y="597"/>
                  </a:lnTo>
                  <a:lnTo>
                    <a:pt x="1033" y="1194"/>
                  </a:lnTo>
                  <a:lnTo>
                    <a:pt x="344" y="1194"/>
                  </a:lnTo>
                  <a:close/>
                </a:path>
              </a:pathLst>
            </a:custGeom>
            <a:solidFill>
              <a:srgbClr val="6CBEF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 name="矩形 11"/>
            <p:cNvSpPr/>
            <p:nvPr/>
          </p:nvSpPr>
          <p:spPr>
            <a:xfrm>
              <a:off x="4134735" y="3417818"/>
              <a:ext cx="761951" cy="830997"/>
            </a:xfrm>
            <a:prstGeom prst="rect">
              <a:avLst/>
            </a:prstGeom>
          </p:spPr>
          <p:txBody>
            <a:bodyPr wrap="square">
              <a:spAutoFit/>
            </a:bodyPr>
            <a:lstStyle/>
            <a:p>
              <a:pPr algn="ctr"/>
              <a:r>
                <a:rPr lang="en-US" altLang="zh-CN" sz="4800" b="1" dirty="0">
                  <a:solidFill>
                    <a:prstClr val="white"/>
                  </a:solidFill>
                  <a:latin typeface="Agency FB" panose="020B0503020202020204" pitchFamily="34" charset="0"/>
                  <a:ea typeface="微软雅黑" panose="020B0503020204020204" pitchFamily="34" charset="-122"/>
                </a:rPr>
                <a:t>01</a:t>
              </a:r>
              <a:endParaRPr lang="zh-CN" altLang="en-US" sz="4800" b="1" dirty="0">
                <a:solidFill>
                  <a:prstClr val="white"/>
                </a:solidFill>
                <a:latin typeface="Agency FB" panose="020B0503020202020204" pitchFamily="34" charset="0"/>
                <a:ea typeface="微软雅黑" panose="020B0503020204020204" pitchFamily="34" charset="-122"/>
              </a:endParaRPr>
            </a:p>
          </p:txBody>
        </p:sp>
      </p:grpSp>
      <p:grpSp>
        <p:nvGrpSpPr>
          <p:cNvPr id="13" name="组合 12"/>
          <p:cNvGrpSpPr/>
          <p:nvPr/>
        </p:nvGrpSpPr>
        <p:grpSpPr>
          <a:xfrm>
            <a:off x="5144518" y="2371618"/>
            <a:ext cx="1991552" cy="1721486"/>
            <a:chOff x="5117220" y="2043954"/>
            <a:chExt cx="1991552" cy="1721486"/>
          </a:xfrm>
        </p:grpSpPr>
        <p:sp>
          <p:nvSpPr>
            <p:cNvPr id="14" name="Freeform 27"/>
            <p:cNvSpPr>
              <a:spLocks/>
            </p:cNvSpPr>
            <p:nvPr/>
          </p:nvSpPr>
          <p:spPr bwMode="auto">
            <a:xfrm>
              <a:off x="5117220" y="2043954"/>
              <a:ext cx="1991552" cy="1721486"/>
            </a:xfrm>
            <a:custGeom>
              <a:avLst/>
              <a:gdLst>
                <a:gd name="T0" fmla="*/ 345 w 1379"/>
                <a:gd name="T1" fmla="*/ 1192 h 1192"/>
                <a:gd name="T2" fmla="*/ 0 w 1379"/>
                <a:gd name="T3" fmla="*/ 597 h 1192"/>
                <a:gd name="T4" fmla="*/ 345 w 1379"/>
                <a:gd name="T5" fmla="*/ 0 h 1192"/>
                <a:gd name="T6" fmla="*/ 1034 w 1379"/>
                <a:gd name="T7" fmla="*/ 0 h 1192"/>
                <a:gd name="T8" fmla="*/ 1379 w 1379"/>
                <a:gd name="T9" fmla="*/ 597 h 1192"/>
                <a:gd name="T10" fmla="*/ 1034 w 1379"/>
                <a:gd name="T11" fmla="*/ 1192 h 1192"/>
                <a:gd name="T12" fmla="*/ 345 w 1379"/>
                <a:gd name="T13" fmla="*/ 1192 h 1192"/>
              </a:gdLst>
              <a:ahLst/>
              <a:cxnLst>
                <a:cxn ang="0">
                  <a:pos x="T0" y="T1"/>
                </a:cxn>
                <a:cxn ang="0">
                  <a:pos x="T2" y="T3"/>
                </a:cxn>
                <a:cxn ang="0">
                  <a:pos x="T4" y="T5"/>
                </a:cxn>
                <a:cxn ang="0">
                  <a:pos x="T6" y="T7"/>
                </a:cxn>
                <a:cxn ang="0">
                  <a:pos x="T8" y="T9"/>
                </a:cxn>
                <a:cxn ang="0">
                  <a:pos x="T10" y="T11"/>
                </a:cxn>
                <a:cxn ang="0">
                  <a:pos x="T12" y="T13"/>
                </a:cxn>
              </a:cxnLst>
              <a:rect l="0" t="0" r="r" b="b"/>
              <a:pathLst>
                <a:path w="1379" h="1192">
                  <a:moveTo>
                    <a:pt x="345" y="1192"/>
                  </a:moveTo>
                  <a:lnTo>
                    <a:pt x="0" y="597"/>
                  </a:lnTo>
                  <a:lnTo>
                    <a:pt x="345" y="0"/>
                  </a:lnTo>
                  <a:lnTo>
                    <a:pt x="1034" y="0"/>
                  </a:lnTo>
                  <a:lnTo>
                    <a:pt x="1379" y="597"/>
                  </a:lnTo>
                  <a:lnTo>
                    <a:pt x="1034" y="1192"/>
                  </a:lnTo>
                  <a:lnTo>
                    <a:pt x="345" y="1192"/>
                  </a:lnTo>
                  <a:close/>
                </a:path>
              </a:pathLst>
            </a:custGeom>
            <a:solidFill>
              <a:srgbClr val="1F73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 name="矩形 14"/>
            <p:cNvSpPr/>
            <p:nvPr/>
          </p:nvSpPr>
          <p:spPr>
            <a:xfrm>
              <a:off x="5732020" y="2489198"/>
              <a:ext cx="761951" cy="830997"/>
            </a:xfrm>
            <a:prstGeom prst="rect">
              <a:avLst/>
            </a:prstGeom>
          </p:spPr>
          <p:txBody>
            <a:bodyPr wrap="square">
              <a:spAutoFit/>
            </a:bodyPr>
            <a:lstStyle/>
            <a:p>
              <a:pPr algn="ctr"/>
              <a:r>
                <a:rPr lang="en-US" altLang="zh-CN" sz="4800" b="1" dirty="0" smtClean="0">
                  <a:solidFill>
                    <a:prstClr val="white"/>
                  </a:solidFill>
                  <a:latin typeface="Agency FB" panose="020B0503020202020204" pitchFamily="34" charset="0"/>
                  <a:ea typeface="微软雅黑" panose="020B0503020204020204" pitchFamily="34" charset="-122"/>
                </a:rPr>
                <a:t>02</a:t>
              </a:r>
              <a:endParaRPr lang="zh-CN" altLang="en-US" sz="4800" b="1" dirty="0">
                <a:solidFill>
                  <a:prstClr val="white"/>
                </a:solidFill>
                <a:latin typeface="Agency FB" panose="020B0503020202020204" pitchFamily="34" charset="0"/>
                <a:ea typeface="微软雅黑" panose="020B0503020204020204" pitchFamily="34" charset="-122"/>
              </a:endParaRPr>
            </a:p>
          </p:txBody>
        </p:sp>
      </p:grpSp>
      <p:grpSp>
        <p:nvGrpSpPr>
          <p:cNvPr id="16" name="组合 15"/>
          <p:cNvGrpSpPr/>
          <p:nvPr/>
        </p:nvGrpSpPr>
        <p:grpSpPr>
          <a:xfrm>
            <a:off x="5144518" y="4199975"/>
            <a:ext cx="1991552" cy="1724375"/>
            <a:chOff x="5117220" y="3872311"/>
            <a:chExt cx="1991552" cy="1724375"/>
          </a:xfrm>
        </p:grpSpPr>
        <p:sp>
          <p:nvSpPr>
            <p:cNvPr id="17" name="Freeform 26"/>
            <p:cNvSpPr>
              <a:spLocks/>
            </p:cNvSpPr>
            <p:nvPr/>
          </p:nvSpPr>
          <p:spPr bwMode="auto">
            <a:xfrm>
              <a:off x="5117220" y="3872311"/>
              <a:ext cx="1991552" cy="1724375"/>
            </a:xfrm>
            <a:custGeom>
              <a:avLst/>
              <a:gdLst>
                <a:gd name="T0" fmla="*/ 345 w 1379"/>
                <a:gd name="T1" fmla="*/ 1194 h 1194"/>
                <a:gd name="T2" fmla="*/ 0 w 1379"/>
                <a:gd name="T3" fmla="*/ 597 h 1194"/>
                <a:gd name="T4" fmla="*/ 345 w 1379"/>
                <a:gd name="T5" fmla="*/ 0 h 1194"/>
                <a:gd name="T6" fmla="*/ 1034 w 1379"/>
                <a:gd name="T7" fmla="*/ 0 h 1194"/>
                <a:gd name="T8" fmla="*/ 1379 w 1379"/>
                <a:gd name="T9" fmla="*/ 597 h 1194"/>
                <a:gd name="T10" fmla="*/ 1034 w 1379"/>
                <a:gd name="T11" fmla="*/ 1194 h 1194"/>
                <a:gd name="T12" fmla="*/ 345 w 1379"/>
                <a:gd name="T13" fmla="*/ 1194 h 1194"/>
              </a:gdLst>
              <a:ahLst/>
              <a:cxnLst>
                <a:cxn ang="0">
                  <a:pos x="T0" y="T1"/>
                </a:cxn>
                <a:cxn ang="0">
                  <a:pos x="T2" y="T3"/>
                </a:cxn>
                <a:cxn ang="0">
                  <a:pos x="T4" y="T5"/>
                </a:cxn>
                <a:cxn ang="0">
                  <a:pos x="T6" y="T7"/>
                </a:cxn>
                <a:cxn ang="0">
                  <a:pos x="T8" y="T9"/>
                </a:cxn>
                <a:cxn ang="0">
                  <a:pos x="T10" y="T11"/>
                </a:cxn>
                <a:cxn ang="0">
                  <a:pos x="T12" y="T13"/>
                </a:cxn>
              </a:cxnLst>
              <a:rect l="0" t="0" r="r" b="b"/>
              <a:pathLst>
                <a:path w="1379" h="1194">
                  <a:moveTo>
                    <a:pt x="345" y="1194"/>
                  </a:moveTo>
                  <a:lnTo>
                    <a:pt x="0" y="597"/>
                  </a:lnTo>
                  <a:lnTo>
                    <a:pt x="345" y="0"/>
                  </a:lnTo>
                  <a:lnTo>
                    <a:pt x="1034" y="0"/>
                  </a:lnTo>
                  <a:lnTo>
                    <a:pt x="1379" y="597"/>
                  </a:lnTo>
                  <a:lnTo>
                    <a:pt x="1034" y="1194"/>
                  </a:lnTo>
                  <a:lnTo>
                    <a:pt x="345" y="1194"/>
                  </a:lnTo>
                  <a:close/>
                </a:path>
              </a:pathLst>
            </a:custGeom>
            <a:solidFill>
              <a:srgbClr val="1F73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 name="矩形 17"/>
            <p:cNvSpPr/>
            <p:nvPr/>
          </p:nvSpPr>
          <p:spPr>
            <a:xfrm>
              <a:off x="5721911" y="4318999"/>
              <a:ext cx="761951" cy="830997"/>
            </a:xfrm>
            <a:prstGeom prst="rect">
              <a:avLst/>
            </a:prstGeom>
          </p:spPr>
          <p:txBody>
            <a:bodyPr wrap="square">
              <a:spAutoFit/>
            </a:bodyPr>
            <a:lstStyle/>
            <a:p>
              <a:pPr algn="ctr"/>
              <a:r>
                <a:rPr lang="en-US" altLang="zh-CN" sz="4800" b="1" dirty="0" smtClean="0">
                  <a:solidFill>
                    <a:prstClr val="white"/>
                  </a:solidFill>
                  <a:latin typeface="Agency FB" panose="020B0503020202020204" pitchFamily="34" charset="0"/>
                  <a:ea typeface="微软雅黑" panose="020B0503020204020204" pitchFamily="34" charset="-122"/>
                </a:rPr>
                <a:t>03</a:t>
              </a:r>
              <a:endParaRPr lang="zh-CN" altLang="en-US" sz="4800" b="1" dirty="0">
                <a:solidFill>
                  <a:prstClr val="white"/>
                </a:solidFill>
                <a:latin typeface="Agency FB" panose="020B0503020202020204" pitchFamily="34" charset="0"/>
                <a:ea typeface="微软雅黑" panose="020B0503020204020204" pitchFamily="34" charset="-122"/>
              </a:endParaRPr>
            </a:p>
          </p:txBody>
        </p:sp>
      </p:grpSp>
      <p:grpSp>
        <p:nvGrpSpPr>
          <p:cNvPr id="19" name="组合 18"/>
          <p:cNvGrpSpPr/>
          <p:nvPr/>
        </p:nvGrpSpPr>
        <p:grpSpPr>
          <a:xfrm>
            <a:off x="6731694" y="3298794"/>
            <a:ext cx="1988664" cy="1724375"/>
            <a:chOff x="6704396" y="2971130"/>
            <a:chExt cx="1988664" cy="1724375"/>
          </a:xfrm>
        </p:grpSpPr>
        <p:sp>
          <p:nvSpPr>
            <p:cNvPr id="20" name="Freeform 29"/>
            <p:cNvSpPr>
              <a:spLocks/>
            </p:cNvSpPr>
            <p:nvPr/>
          </p:nvSpPr>
          <p:spPr bwMode="auto">
            <a:xfrm>
              <a:off x="6704396" y="2971130"/>
              <a:ext cx="1988664" cy="1724375"/>
            </a:xfrm>
            <a:custGeom>
              <a:avLst/>
              <a:gdLst>
                <a:gd name="T0" fmla="*/ 345 w 1377"/>
                <a:gd name="T1" fmla="*/ 1194 h 1194"/>
                <a:gd name="T2" fmla="*/ 0 w 1377"/>
                <a:gd name="T3" fmla="*/ 597 h 1194"/>
                <a:gd name="T4" fmla="*/ 345 w 1377"/>
                <a:gd name="T5" fmla="*/ 0 h 1194"/>
                <a:gd name="T6" fmla="*/ 1033 w 1377"/>
                <a:gd name="T7" fmla="*/ 0 h 1194"/>
                <a:gd name="T8" fmla="*/ 1377 w 1377"/>
                <a:gd name="T9" fmla="*/ 597 h 1194"/>
                <a:gd name="T10" fmla="*/ 1033 w 1377"/>
                <a:gd name="T11" fmla="*/ 1194 h 1194"/>
                <a:gd name="T12" fmla="*/ 345 w 1377"/>
                <a:gd name="T13" fmla="*/ 1194 h 1194"/>
              </a:gdLst>
              <a:ahLst/>
              <a:cxnLst>
                <a:cxn ang="0">
                  <a:pos x="T0" y="T1"/>
                </a:cxn>
                <a:cxn ang="0">
                  <a:pos x="T2" y="T3"/>
                </a:cxn>
                <a:cxn ang="0">
                  <a:pos x="T4" y="T5"/>
                </a:cxn>
                <a:cxn ang="0">
                  <a:pos x="T6" y="T7"/>
                </a:cxn>
                <a:cxn ang="0">
                  <a:pos x="T8" y="T9"/>
                </a:cxn>
                <a:cxn ang="0">
                  <a:pos x="T10" y="T11"/>
                </a:cxn>
                <a:cxn ang="0">
                  <a:pos x="T12" y="T13"/>
                </a:cxn>
              </a:cxnLst>
              <a:rect l="0" t="0" r="r" b="b"/>
              <a:pathLst>
                <a:path w="1377" h="1194">
                  <a:moveTo>
                    <a:pt x="345" y="1194"/>
                  </a:moveTo>
                  <a:lnTo>
                    <a:pt x="0" y="597"/>
                  </a:lnTo>
                  <a:lnTo>
                    <a:pt x="345" y="0"/>
                  </a:lnTo>
                  <a:lnTo>
                    <a:pt x="1033" y="0"/>
                  </a:lnTo>
                  <a:lnTo>
                    <a:pt x="1377" y="597"/>
                  </a:lnTo>
                  <a:lnTo>
                    <a:pt x="1033" y="1194"/>
                  </a:lnTo>
                  <a:lnTo>
                    <a:pt x="345" y="1194"/>
                  </a:lnTo>
                  <a:close/>
                </a:path>
              </a:pathLst>
            </a:custGeom>
            <a:solidFill>
              <a:srgbClr val="6CBEF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 name="矩形 20"/>
            <p:cNvSpPr/>
            <p:nvPr/>
          </p:nvSpPr>
          <p:spPr>
            <a:xfrm>
              <a:off x="7317752" y="3417818"/>
              <a:ext cx="761951" cy="830997"/>
            </a:xfrm>
            <a:prstGeom prst="rect">
              <a:avLst/>
            </a:prstGeom>
          </p:spPr>
          <p:txBody>
            <a:bodyPr wrap="square">
              <a:spAutoFit/>
            </a:bodyPr>
            <a:lstStyle/>
            <a:p>
              <a:pPr algn="ctr"/>
              <a:r>
                <a:rPr lang="en-US" altLang="zh-CN" sz="4800" b="1" dirty="0" smtClean="0">
                  <a:solidFill>
                    <a:prstClr val="white"/>
                  </a:solidFill>
                  <a:latin typeface="Agency FB" panose="020B0503020202020204" pitchFamily="34" charset="0"/>
                  <a:ea typeface="微软雅黑" panose="020B0503020204020204" pitchFamily="34" charset="-122"/>
                </a:rPr>
                <a:t>04</a:t>
              </a:r>
              <a:endParaRPr lang="zh-CN" altLang="en-US" sz="4800" b="1" dirty="0">
                <a:solidFill>
                  <a:prstClr val="white"/>
                </a:solidFill>
                <a:latin typeface="Agency FB" panose="020B0503020202020204" pitchFamily="34" charset="0"/>
                <a:ea typeface="微软雅黑" panose="020B0503020204020204" pitchFamily="34" charset="-122"/>
              </a:endParaRPr>
            </a:p>
          </p:txBody>
        </p:sp>
      </p:grpSp>
      <p:sp>
        <p:nvSpPr>
          <p:cNvPr id="22" name="文本框 21"/>
          <p:cNvSpPr txBox="1"/>
          <p:nvPr/>
        </p:nvSpPr>
        <p:spPr>
          <a:xfrm>
            <a:off x="8869816" y="4719702"/>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1012621" y="2257116"/>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1064815" y="4719702"/>
            <a:ext cx="2339102" cy="1323439"/>
          </a:xfrm>
          <a:prstGeom prst="rect">
            <a:avLst/>
          </a:prstGeom>
          <a:noFill/>
          <a:effectLst/>
        </p:spPr>
        <p:txBody>
          <a:bodyPr wrap="none" rtlCol="0">
            <a:spAutoFit/>
          </a:bodyPr>
          <a:lstStyle/>
          <a:p>
            <a:r>
              <a:rPr lang="zh-CN" altLang="en-US" sz="1600"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8869816" y="2278797"/>
            <a:ext cx="2339102" cy="1261884"/>
          </a:xfrm>
          <a:prstGeom prst="rect">
            <a:avLst/>
          </a:prstGeom>
          <a:noFill/>
          <a:effectLst/>
        </p:spPr>
        <p:txBody>
          <a:bodyPr wrap="none" rtlCol="0">
            <a:spAutoFit/>
          </a:bodyPr>
          <a:lstStyle/>
          <a:p>
            <a:r>
              <a:rPr lang="zh-CN" altLang="en-US" dirty="0" smtClean="0">
                <a:solidFill>
                  <a:srgbClr val="004C80"/>
                </a:solidFill>
                <a:latin typeface="微软雅黑" panose="020B0503020204020204" pitchFamily="34" charset="-122"/>
                <a:ea typeface="微软雅黑" panose="020B0503020204020204" pitchFamily="34" charset="-122"/>
              </a:rPr>
              <a:t> </a:t>
            </a:r>
            <a:r>
              <a:rPr lang="zh-CN" altLang="en-US" sz="2000" dirty="0" smtClean="0">
                <a:solidFill>
                  <a:schemeClr val="tx1">
                    <a:lumMod val="75000"/>
                    <a:lumOff val="25000"/>
                  </a:schemeClr>
                </a:solidFill>
                <a:latin typeface="微软雅黑" panose="020B0503020204020204" pitchFamily="34" charset="-122"/>
                <a:ea typeface="微软雅黑" panose="020B0503020204020204" pitchFamily="34" charset="-122"/>
              </a:rPr>
              <a:t>单击</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此处输入标题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3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 xmlns:p14="http://schemas.microsoft.com/office/powerpoint/2010/main" val="65104785"/>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3800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750" fill="hold"/>
                                        <p:tgtEl>
                                          <p:spTgt spid="13"/>
                                        </p:tgtEl>
                                        <p:attrNameLst>
                                          <p:attrName>ppt_x</p:attrName>
                                        </p:attrNameLst>
                                      </p:cBhvr>
                                      <p:tavLst>
                                        <p:tav tm="0">
                                          <p:val>
                                            <p:strVal val="#ppt_x"/>
                                          </p:val>
                                        </p:tav>
                                        <p:tav tm="100000">
                                          <p:val>
                                            <p:strVal val="#ppt_x"/>
                                          </p:val>
                                        </p:tav>
                                      </p:tavLst>
                                    </p:anim>
                                    <p:anim calcmode="lin" valueType="num">
                                      <p:cBhvr additive="base">
                                        <p:cTn id="8" dur="75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8" decel="380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0-#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4" decel="3800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750" fill="hold"/>
                                        <p:tgtEl>
                                          <p:spTgt spid="16"/>
                                        </p:tgtEl>
                                        <p:attrNameLst>
                                          <p:attrName>ppt_x</p:attrName>
                                        </p:attrNameLst>
                                      </p:cBhvr>
                                      <p:tavLst>
                                        <p:tav tm="0">
                                          <p:val>
                                            <p:strVal val="#ppt_x"/>
                                          </p:val>
                                        </p:tav>
                                        <p:tav tm="100000">
                                          <p:val>
                                            <p:strVal val="#ppt_x"/>
                                          </p:val>
                                        </p:tav>
                                      </p:tavLst>
                                    </p:anim>
                                    <p:anim calcmode="lin" valueType="num">
                                      <p:cBhvr additive="base">
                                        <p:cTn id="16" dur="75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2" decel="3800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750" fill="hold"/>
                                        <p:tgtEl>
                                          <p:spTgt spid="19"/>
                                        </p:tgtEl>
                                        <p:attrNameLst>
                                          <p:attrName>ppt_x</p:attrName>
                                        </p:attrNameLst>
                                      </p:cBhvr>
                                      <p:tavLst>
                                        <p:tav tm="0">
                                          <p:val>
                                            <p:strVal val="1+#ppt_w/2"/>
                                          </p:val>
                                        </p:tav>
                                        <p:tav tm="100000">
                                          <p:val>
                                            <p:strVal val="#ppt_x"/>
                                          </p:val>
                                        </p:tav>
                                      </p:tavLst>
                                    </p:anim>
                                    <p:anim calcmode="lin" valueType="num">
                                      <p:cBhvr additive="base">
                                        <p:cTn id="20" dur="750" fill="hold"/>
                                        <p:tgtEl>
                                          <p:spTgt spid="19"/>
                                        </p:tgtEl>
                                        <p:attrNameLst>
                                          <p:attrName>ppt_y</p:attrName>
                                        </p:attrNameLst>
                                      </p:cBhvr>
                                      <p:tavLst>
                                        <p:tav tm="0">
                                          <p:val>
                                            <p:strVal val="#ppt_y"/>
                                          </p:val>
                                        </p:tav>
                                        <p:tav tm="100000">
                                          <p:val>
                                            <p:strVal val="#ppt_y"/>
                                          </p:val>
                                        </p:tav>
                                      </p:tavLst>
                                    </p:anim>
                                  </p:childTnLst>
                                </p:cTn>
                              </p:par>
                            </p:childTnLst>
                          </p:cTn>
                        </p:par>
                        <p:par>
                          <p:cTn id="21" fill="hold">
                            <p:stCondLst>
                              <p:cond delay="750"/>
                            </p:stCondLst>
                            <p:childTnLst>
                              <p:par>
                                <p:cTn id="22" presetID="10" presetClass="entr" presetSubtype="0"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500"/>
                                        <p:tgtEl>
                                          <p:spTgt spid="23"/>
                                        </p:tgtEl>
                                      </p:cBhvr>
                                    </p:animEffect>
                                  </p:childTnLst>
                                </p:cTn>
                              </p:par>
                              <p:par>
                                <p:cTn id="25" presetID="10" presetClass="entr" presetSubtype="0" fill="hold" grpId="0" nodeType="withEffect">
                                  <p:stCondLst>
                                    <p:cond delay="25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500"/>
                                        <p:tgtEl>
                                          <p:spTgt spid="25"/>
                                        </p:tgtEl>
                                      </p:cBhvr>
                                    </p:animEffect>
                                  </p:childTnLst>
                                </p:cTn>
                              </p:par>
                              <p:par>
                                <p:cTn id="28" presetID="10" presetClass="entr" presetSubtype="0" fill="hold" grpId="0" nodeType="withEffect">
                                  <p:stCondLst>
                                    <p:cond delay="50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grpId="0" nodeType="withEffect">
                                  <p:stCondLst>
                                    <p:cond delay="75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5466949" y="5613634"/>
            <a:ext cx="1670079" cy="1013832"/>
            <a:chOff x="5466949" y="5613634"/>
            <a:chExt cx="1670079" cy="1013832"/>
          </a:xfrm>
        </p:grpSpPr>
        <p:sp>
          <p:nvSpPr>
            <p:cNvPr id="27" name="任意多边形 26"/>
            <p:cNvSpPr>
              <a:spLocks/>
            </p:cNvSpPr>
            <p:nvPr/>
          </p:nvSpPr>
          <p:spPr bwMode="auto">
            <a:xfrm flipV="1">
              <a:off x="5466949" y="5613634"/>
              <a:ext cx="1670079" cy="1013832"/>
            </a:xfrm>
            <a:custGeom>
              <a:avLst/>
              <a:gdLst>
                <a:gd name="connsiteX0" fmla="*/ 1354047 w 1940486"/>
                <a:gd name="connsiteY0" fmla="*/ 1177985 h 1177985"/>
                <a:gd name="connsiteX1" fmla="*/ 0 w 1940486"/>
                <a:gd name="connsiteY1" fmla="*/ 1177985 h 1177985"/>
                <a:gd name="connsiteX2" fmla="*/ 0 w 1940486"/>
                <a:gd name="connsiteY2" fmla="*/ 0 h 1177985"/>
                <a:gd name="connsiteX3" fmla="*/ 1354047 w 1940486"/>
                <a:gd name="connsiteY3" fmla="*/ 0 h 1177985"/>
                <a:gd name="connsiteX4" fmla="*/ 1940486 w 1940486"/>
                <a:gd name="connsiteY4" fmla="*/ 589503 h 1177985"/>
                <a:gd name="connsiteX5" fmla="*/ 1206927 w 1940486"/>
                <a:gd name="connsiteY5" fmla="*/ 589503 h 1177985"/>
                <a:gd name="connsiteX6" fmla="*/ 1574728 w 1940486"/>
                <a:gd name="connsiteY6" fmla="*/ 958326 h 11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0486" h="1177985">
                  <a:moveTo>
                    <a:pt x="1354047" y="1177985"/>
                  </a:moveTo>
                  <a:lnTo>
                    <a:pt x="0" y="1177985"/>
                  </a:lnTo>
                  <a:lnTo>
                    <a:pt x="0" y="0"/>
                  </a:lnTo>
                  <a:lnTo>
                    <a:pt x="1354047" y="0"/>
                  </a:lnTo>
                  <a:lnTo>
                    <a:pt x="1940486" y="589503"/>
                  </a:lnTo>
                  <a:lnTo>
                    <a:pt x="1206927" y="589503"/>
                  </a:lnTo>
                  <a:lnTo>
                    <a:pt x="1574728" y="958326"/>
                  </a:lnTo>
                  <a:close/>
                </a:path>
              </a:pathLst>
            </a:custGeom>
            <a:solidFill>
              <a:srgbClr val="1F73E2"/>
            </a:solidFill>
            <a:ln>
              <a:noFill/>
            </a:ln>
            <a:effectLst/>
          </p:spPr>
          <p:txBody>
            <a:bodyPr vert="horz" wrap="square" lIns="91440" tIns="45720" rIns="91440" bIns="45720" numCol="1" anchor="t" anchorCtr="0" compatLnSpc="1">
              <a:prstTxWarp prst="textNoShape">
                <a:avLst/>
              </a:prstTxWarp>
              <a:noAutofit/>
            </a:bodyPr>
            <a:lstStyle/>
            <a:p>
              <a:endParaRPr lang="zh-CN" altLang="en-US"/>
            </a:p>
          </p:txBody>
        </p:sp>
        <p:sp>
          <p:nvSpPr>
            <p:cNvPr id="28" name="Freeform 48"/>
            <p:cNvSpPr>
              <a:spLocks noEditPoints="1"/>
            </p:cNvSpPr>
            <p:nvPr/>
          </p:nvSpPr>
          <p:spPr bwMode="auto">
            <a:xfrm>
              <a:off x="5917185" y="5915398"/>
              <a:ext cx="428650" cy="410303"/>
            </a:xfrm>
            <a:custGeom>
              <a:avLst/>
              <a:gdLst>
                <a:gd name="T0" fmla="*/ 419 w 628"/>
                <a:gd name="T1" fmla="*/ 232 h 600"/>
                <a:gd name="T2" fmla="*/ 411 w 628"/>
                <a:gd name="T3" fmla="*/ 249 h 600"/>
                <a:gd name="T4" fmla="*/ 408 w 628"/>
                <a:gd name="T5" fmla="*/ 261 h 600"/>
                <a:gd name="T6" fmla="*/ 409 w 628"/>
                <a:gd name="T7" fmla="*/ 283 h 600"/>
                <a:gd name="T8" fmla="*/ 417 w 628"/>
                <a:gd name="T9" fmla="*/ 304 h 600"/>
                <a:gd name="T10" fmla="*/ 424 w 628"/>
                <a:gd name="T11" fmla="*/ 315 h 600"/>
                <a:gd name="T12" fmla="*/ 441 w 628"/>
                <a:gd name="T13" fmla="*/ 330 h 600"/>
                <a:gd name="T14" fmla="*/ 453 w 628"/>
                <a:gd name="T15" fmla="*/ 335 h 600"/>
                <a:gd name="T16" fmla="*/ 478 w 628"/>
                <a:gd name="T17" fmla="*/ 200 h 600"/>
                <a:gd name="T18" fmla="*/ 449 w 628"/>
                <a:gd name="T19" fmla="*/ 206 h 600"/>
                <a:gd name="T20" fmla="*/ 433 w 628"/>
                <a:gd name="T21" fmla="*/ 216 h 600"/>
                <a:gd name="T22" fmla="*/ 425 w 628"/>
                <a:gd name="T23" fmla="*/ 224 h 600"/>
                <a:gd name="T24" fmla="*/ 384 w 628"/>
                <a:gd name="T25" fmla="*/ 70 h 600"/>
                <a:gd name="T26" fmla="*/ 314 w 628"/>
                <a:gd name="T27" fmla="*/ 140 h 600"/>
                <a:gd name="T28" fmla="*/ 379 w 628"/>
                <a:gd name="T29" fmla="*/ 283 h 600"/>
                <a:gd name="T30" fmla="*/ 379 w 628"/>
                <a:gd name="T31" fmla="*/ 254 h 600"/>
                <a:gd name="T32" fmla="*/ 359 w 628"/>
                <a:gd name="T33" fmla="*/ 154 h 600"/>
                <a:gd name="T34" fmla="*/ 250 w 628"/>
                <a:gd name="T35" fmla="*/ 270 h 600"/>
                <a:gd name="T36" fmla="*/ 314 w 628"/>
                <a:gd name="T37" fmla="*/ 396 h 600"/>
                <a:gd name="T38" fmla="*/ 282 w 628"/>
                <a:gd name="T39" fmla="*/ 400 h 600"/>
                <a:gd name="T40" fmla="*/ 267 w 628"/>
                <a:gd name="T41" fmla="*/ 382 h 600"/>
                <a:gd name="T42" fmla="*/ 257 w 628"/>
                <a:gd name="T43" fmla="*/ 374 h 600"/>
                <a:gd name="T44" fmla="*/ 214 w 628"/>
                <a:gd name="T45" fmla="*/ 356 h 600"/>
                <a:gd name="T46" fmla="*/ 195 w 628"/>
                <a:gd name="T47" fmla="*/ 354 h 600"/>
                <a:gd name="T48" fmla="*/ 0 w 628"/>
                <a:gd name="T49" fmla="*/ 600 h 600"/>
                <a:gd name="T50" fmla="*/ 83 w 628"/>
                <a:gd name="T51" fmla="*/ 454 h 600"/>
                <a:gd name="T52" fmla="*/ 216 w 628"/>
                <a:gd name="T53" fmla="*/ 454 h 600"/>
                <a:gd name="T54" fmla="*/ 301 w 628"/>
                <a:gd name="T55" fmla="*/ 600 h 600"/>
                <a:gd name="T56" fmla="*/ 282 w 628"/>
                <a:gd name="T57" fmla="*/ 400 h 600"/>
                <a:gd name="T58" fmla="*/ 433 w 628"/>
                <a:gd name="T59" fmla="*/ 354 h 600"/>
                <a:gd name="T60" fmla="*/ 413 w 628"/>
                <a:gd name="T61" fmla="*/ 356 h 600"/>
                <a:gd name="T62" fmla="*/ 361 w 628"/>
                <a:gd name="T63" fmla="*/ 382 h 600"/>
                <a:gd name="T64" fmla="*/ 353 w 628"/>
                <a:gd name="T65" fmla="*/ 391 h 600"/>
                <a:gd name="T66" fmla="*/ 389 w 628"/>
                <a:gd name="T67" fmla="*/ 600 h 600"/>
                <a:gd name="T68" fmla="*/ 410 w 628"/>
                <a:gd name="T69" fmla="*/ 600 h 600"/>
                <a:gd name="T70" fmla="*/ 564 w 628"/>
                <a:gd name="T71" fmla="*/ 454 h 600"/>
                <a:gd name="T72" fmla="*/ 628 w 628"/>
                <a:gd name="T73" fmla="*/ 460 h 600"/>
                <a:gd name="T74" fmla="*/ 151 w 628"/>
                <a:gd name="T75" fmla="*/ 340 h 600"/>
                <a:gd name="T76" fmla="*/ 186 w 628"/>
                <a:gd name="T77" fmla="*/ 330 h 600"/>
                <a:gd name="T78" fmla="*/ 196 w 628"/>
                <a:gd name="T79" fmla="*/ 323 h 600"/>
                <a:gd name="T80" fmla="*/ 216 w 628"/>
                <a:gd name="T81" fmla="*/ 295 h 600"/>
                <a:gd name="T82" fmla="*/ 219 w 628"/>
                <a:gd name="T83" fmla="*/ 281 h 600"/>
                <a:gd name="T84" fmla="*/ 219 w 628"/>
                <a:gd name="T85" fmla="*/ 258 h 600"/>
                <a:gd name="T86" fmla="*/ 214 w 628"/>
                <a:gd name="T87" fmla="*/ 241 h 600"/>
                <a:gd name="T88" fmla="*/ 208 w 628"/>
                <a:gd name="T89" fmla="*/ 231 h 600"/>
                <a:gd name="T90" fmla="*/ 195 w 628"/>
                <a:gd name="T91" fmla="*/ 217 h 600"/>
                <a:gd name="T92" fmla="*/ 186 w 628"/>
                <a:gd name="T93" fmla="*/ 210 h 600"/>
                <a:gd name="T94" fmla="*/ 151 w 628"/>
                <a:gd name="T95" fmla="*/ 20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8" h="600">
                  <a:moveTo>
                    <a:pt x="425" y="224"/>
                  </a:moveTo>
                  <a:cubicBezTo>
                    <a:pt x="423" y="226"/>
                    <a:pt x="421" y="229"/>
                    <a:pt x="420" y="231"/>
                  </a:cubicBezTo>
                  <a:cubicBezTo>
                    <a:pt x="419" y="231"/>
                    <a:pt x="419" y="232"/>
                    <a:pt x="419" y="232"/>
                  </a:cubicBezTo>
                  <a:cubicBezTo>
                    <a:pt x="418" y="234"/>
                    <a:pt x="416" y="236"/>
                    <a:pt x="415" y="239"/>
                  </a:cubicBezTo>
                  <a:cubicBezTo>
                    <a:pt x="415" y="240"/>
                    <a:pt x="414" y="240"/>
                    <a:pt x="414" y="241"/>
                  </a:cubicBezTo>
                  <a:cubicBezTo>
                    <a:pt x="413" y="244"/>
                    <a:pt x="412" y="246"/>
                    <a:pt x="411" y="249"/>
                  </a:cubicBezTo>
                  <a:cubicBezTo>
                    <a:pt x="411" y="249"/>
                    <a:pt x="411" y="250"/>
                    <a:pt x="411" y="250"/>
                  </a:cubicBezTo>
                  <a:cubicBezTo>
                    <a:pt x="410" y="253"/>
                    <a:pt x="409" y="255"/>
                    <a:pt x="409" y="258"/>
                  </a:cubicBezTo>
                  <a:cubicBezTo>
                    <a:pt x="409" y="259"/>
                    <a:pt x="409" y="260"/>
                    <a:pt x="408" y="261"/>
                  </a:cubicBezTo>
                  <a:cubicBezTo>
                    <a:pt x="408" y="264"/>
                    <a:pt x="408" y="267"/>
                    <a:pt x="408" y="270"/>
                  </a:cubicBezTo>
                  <a:cubicBezTo>
                    <a:pt x="408" y="274"/>
                    <a:pt x="408" y="278"/>
                    <a:pt x="409" y="281"/>
                  </a:cubicBezTo>
                  <a:cubicBezTo>
                    <a:pt x="409" y="282"/>
                    <a:pt x="409" y="283"/>
                    <a:pt x="409" y="283"/>
                  </a:cubicBezTo>
                  <a:cubicBezTo>
                    <a:pt x="410" y="287"/>
                    <a:pt x="411" y="290"/>
                    <a:pt x="412" y="293"/>
                  </a:cubicBezTo>
                  <a:cubicBezTo>
                    <a:pt x="412" y="294"/>
                    <a:pt x="412" y="294"/>
                    <a:pt x="412" y="295"/>
                  </a:cubicBezTo>
                  <a:cubicBezTo>
                    <a:pt x="414" y="298"/>
                    <a:pt x="415" y="301"/>
                    <a:pt x="417" y="304"/>
                  </a:cubicBezTo>
                  <a:cubicBezTo>
                    <a:pt x="417" y="305"/>
                    <a:pt x="417" y="305"/>
                    <a:pt x="418" y="306"/>
                  </a:cubicBezTo>
                  <a:cubicBezTo>
                    <a:pt x="420" y="309"/>
                    <a:pt x="422" y="312"/>
                    <a:pt x="424" y="315"/>
                  </a:cubicBezTo>
                  <a:cubicBezTo>
                    <a:pt x="424" y="315"/>
                    <a:pt x="424" y="315"/>
                    <a:pt x="424" y="315"/>
                  </a:cubicBezTo>
                  <a:cubicBezTo>
                    <a:pt x="427" y="318"/>
                    <a:pt x="429" y="320"/>
                    <a:pt x="432" y="323"/>
                  </a:cubicBezTo>
                  <a:cubicBezTo>
                    <a:pt x="432" y="323"/>
                    <a:pt x="432" y="323"/>
                    <a:pt x="432" y="323"/>
                  </a:cubicBezTo>
                  <a:cubicBezTo>
                    <a:pt x="435" y="326"/>
                    <a:pt x="438" y="328"/>
                    <a:pt x="441" y="330"/>
                  </a:cubicBezTo>
                  <a:cubicBezTo>
                    <a:pt x="442" y="330"/>
                    <a:pt x="442" y="330"/>
                    <a:pt x="442" y="330"/>
                  </a:cubicBezTo>
                  <a:cubicBezTo>
                    <a:pt x="446" y="332"/>
                    <a:pt x="449" y="334"/>
                    <a:pt x="452" y="335"/>
                  </a:cubicBezTo>
                  <a:cubicBezTo>
                    <a:pt x="453" y="335"/>
                    <a:pt x="453" y="335"/>
                    <a:pt x="453" y="335"/>
                  </a:cubicBezTo>
                  <a:cubicBezTo>
                    <a:pt x="461" y="338"/>
                    <a:pt x="469" y="340"/>
                    <a:pt x="478" y="340"/>
                  </a:cubicBezTo>
                  <a:cubicBezTo>
                    <a:pt x="516" y="340"/>
                    <a:pt x="547" y="309"/>
                    <a:pt x="547" y="270"/>
                  </a:cubicBezTo>
                  <a:cubicBezTo>
                    <a:pt x="547" y="231"/>
                    <a:pt x="516" y="200"/>
                    <a:pt x="478" y="200"/>
                  </a:cubicBezTo>
                  <a:cubicBezTo>
                    <a:pt x="468" y="200"/>
                    <a:pt x="458" y="202"/>
                    <a:pt x="450" y="206"/>
                  </a:cubicBezTo>
                  <a:cubicBezTo>
                    <a:pt x="450" y="206"/>
                    <a:pt x="450" y="206"/>
                    <a:pt x="450" y="206"/>
                  </a:cubicBezTo>
                  <a:cubicBezTo>
                    <a:pt x="449" y="206"/>
                    <a:pt x="449" y="206"/>
                    <a:pt x="449" y="206"/>
                  </a:cubicBezTo>
                  <a:cubicBezTo>
                    <a:pt x="446" y="208"/>
                    <a:pt x="444" y="209"/>
                    <a:pt x="442" y="210"/>
                  </a:cubicBezTo>
                  <a:cubicBezTo>
                    <a:pt x="441" y="210"/>
                    <a:pt x="441" y="211"/>
                    <a:pt x="440" y="211"/>
                  </a:cubicBezTo>
                  <a:cubicBezTo>
                    <a:pt x="438" y="213"/>
                    <a:pt x="435" y="215"/>
                    <a:pt x="433" y="216"/>
                  </a:cubicBezTo>
                  <a:cubicBezTo>
                    <a:pt x="433" y="217"/>
                    <a:pt x="432" y="217"/>
                    <a:pt x="432" y="217"/>
                  </a:cubicBezTo>
                  <a:cubicBezTo>
                    <a:pt x="430" y="219"/>
                    <a:pt x="428" y="221"/>
                    <a:pt x="426" y="223"/>
                  </a:cubicBezTo>
                  <a:cubicBezTo>
                    <a:pt x="426" y="223"/>
                    <a:pt x="425" y="224"/>
                    <a:pt x="425" y="224"/>
                  </a:cubicBezTo>
                  <a:close/>
                  <a:moveTo>
                    <a:pt x="314" y="140"/>
                  </a:moveTo>
                  <a:lnTo>
                    <a:pt x="314" y="140"/>
                  </a:lnTo>
                  <a:cubicBezTo>
                    <a:pt x="353" y="140"/>
                    <a:pt x="384" y="108"/>
                    <a:pt x="384" y="70"/>
                  </a:cubicBezTo>
                  <a:cubicBezTo>
                    <a:pt x="384" y="31"/>
                    <a:pt x="353" y="0"/>
                    <a:pt x="314" y="0"/>
                  </a:cubicBezTo>
                  <a:cubicBezTo>
                    <a:pt x="275" y="0"/>
                    <a:pt x="244" y="31"/>
                    <a:pt x="244" y="70"/>
                  </a:cubicBezTo>
                  <a:cubicBezTo>
                    <a:pt x="244" y="108"/>
                    <a:pt x="275" y="140"/>
                    <a:pt x="314" y="140"/>
                  </a:cubicBezTo>
                  <a:close/>
                  <a:moveTo>
                    <a:pt x="379" y="336"/>
                  </a:moveTo>
                  <a:lnTo>
                    <a:pt x="379" y="336"/>
                  </a:lnTo>
                  <a:lnTo>
                    <a:pt x="379" y="283"/>
                  </a:lnTo>
                  <a:cubicBezTo>
                    <a:pt x="379" y="279"/>
                    <a:pt x="378" y="274"/>
                    <a:pt x="378" y="270"/>
                  </a:cubicBezTo>
                  <a:cubicBezTo>
                    <a:pt x="378" y="266"/>
                    <a:pt x="379" y="262"/>
                    <a:pt x="379" y="257"/>
                  </a:cubicBezTo>
                  <a:lnTo>
                    <a:pt x="379" y="254"/>
                  </a:lnTo>
                  <a:lnTo>
                    <a:pt x="380" y="254"/>
                  </a:lnTo>
                  <a:cubicBezTo>
                    <a:pt x="385" y="223"/>
                    <a:pt x="404" y="197"/>
                    <a:pt x="431" y="183"/>
                  </a:cubicBezTo>
                  <a:cubicBezTo>
                    <a:pt x="412" y="165"/>
                    <a:pt x="387" y="154"/>
                    <a:pt x="359" y="154"/>
                  </a:cubicBezTo>
                  <a:lnTo>
                    <a:pt x="269" y="154"/>
                  </a:lnTo>
                  <a:cubicBezTo>
                    <a:pt x="241" y="154"/>
                    <a:pt x="216" y="165"/>
                    <a:pt x="197" y="183"/>
                  </a:cubicBezTo>
                  <a:cubicBezTo>
                    <a:pt x="228" y="199"/>
                    <a:pt x="250" y="232"/>
                    <a:pt x="250" y="270"/>
                  </a:cubicBezTo>
                  <a:cubicBezTo>
                    <a:pt x="250" y="278"/>
                    <a:pt x="249" y="285"/>
                    <a:pt x="247" y="293"/>
                  </a:cubicBezTo>
                  <a:lnTo>
                    <a:pt x="247" y="335"/>
                  </a:lnTo>
                  <a:cubicBezTo>
                    <a:pt x="276" y="347"/>
                    <a:pt x="299" y="369"/>
                    <a:pt x="314" y="396"/>
                  </a:cubicBezTo>
                  <a:cubicBezTo>
                    <a:pt x="328" y="369"/>
                    <a:pt x="352" y="348"/>
                    <a:pt x="379" y="336"/>
                  </a:cubicBezTo>
                  <a:close/>
                  <a:moveTo>
                    <a:pt x="282" y="400"/>
                  </a:moveTo>
                  <a:lnTo>
                    <a:pt x="282" y="400"/>
                  </a:lnTo>
                  <a:cubicBezTo>
                    <a:pt x="280" y="397"/>
                    <a:pt x="278" y="394"/>
                    <a:pt x="275" y="391"/>
                  </a:cubicBezTo>
                  <a:cubicBezTo>
                    <a:pt x="275" y="390"/>
                    <a:pt x="274" y="390"/>
                    <a:pt x="274" y="390"/>
                  </a:cubicBezTo>
                  <a:cubicBezTo>
                    <a:pt x="272" y="387"/>
                    <a:pt x="270" y="385"/>
                    <a:pt x="267" y="382"/>
                  </a:cubicBezTo>
                  <a:cubicBezTo>
                    <a:pt x="267" y="382"/>
                    <a:pt x="266" y="382"/>
                    <a:pt x="266" y="381"/>
                  </a:cubicBezTo>
                  <a:cubicBezTo>
                    <a:pt x="263" y="379"/>
                    <a:pt x="261" y="377"/>
                    <a:pt x="258" y="375"/>
                  </a:cubicBezTo>
                  <a:cubicBezTo>
                    <a:pt x="257" y="374"/>
                    <a:pt x="257" y="374"/>
                    <a:pt x="257" y="374"/>
                  </a:cubicBezTo>
                  <a:cubicBezTo>
                    <a:pt x="247" y="367"/>
                    <a:pt x="237" y="362"/>
                    <a:pt x="225" y="359"/>
                  </a:cubicBezTo>
                  <a:cubicBezTo>
                    <a:pt x="223" y="358"/>
                    <a:pt x="220" y="357"/>
                    <a:pt x="218" y="357"/>
                  </a:cubicBezTo>
                  <a:cubicBezTo>
                    <a:pt x="217" y="356"/>
                    <a:pt x="215" y="356"/>
                    <a:pt x="214" y="356"/>
                  </a:cubicBezTo>
                  <a:cubicBezTo>
                    <a:pt x="212" y="356"/>
                    <a:pt x="210" y="355"/>
                    <a:pt x="208" y="355"/>
                  </a:cubicBezTo>
                  <a:cubicBezTo>
                    <a:pt x="207" y="355"/>
                    <a:pt x="206" y="355"/>
                    <a:pt x="205" y="355"/>
                  </a:cubicBezTo>
                  <a:cubicBezTo>
                    <a:pt x="202" y="354"/>
                    <a:pt x="199" y="354"/>
                    <a:pt x="195" y="354"/>
                  </a:cubicBezTo>
                  <a:lnTo>
                    <a:pt x="105" y="354"/>
                  </a:lnTo>
                  <a:cubicBezTo>
                    <a:pt x="47" y="354"/>
                    <a:pt x="0" y="401"/>
                    <a:pt x="0" y="460"/>
                  </a:cubicBezTo>
                  <a:lnTo>
                    <a:pt x="0" y="600"/>
                  </a:lnTo>
                  <a:lnTo>
                    <a:pt x="62" y="600"/>
                  </a:lnTo>
                  <a:lnTo>
                    <a:pt x="62" y="454"/>
                  </a:lnTo>
                  <a:lnTo>
                    <a:pt x="83" y="454"/>
                  </a:lnTo>
                  <a:lnTo>
                    <a:pt x="83" y="600"/>
                  </a:lnTo>
                  <a:lnTo>
                    <a:pt x="216" y="600"/>
                  </a:lnTo>
                  <a:lnTo>
                    <a:pt x="216" y="454"/>
                  </a:lnTo>
                  <a:lnTo>
                    <a:pt x="237" y="454"/>
                  </a:lnTo>
                  <a:lnTo>
                    <a:pt x="237" y="600"/>
                  </a:lnTo>
                  <a:lnTo>
                    <a:pt x="301" y="600"/>
                  </a:lnTo>
                  <a:lnTo>
                    <a:pt x="301" y="460"/>
                  </a:lnTo>
                  <a:cubicBezTo>
                    <a:pt x="301" y="437"/>
                    <a:pt x="294" y="417"/>
                    <a:pt x="282" y="400"/>
                  </a:cubicBezTo>
                  <a:cubicBezTo>
                    <a:pt x="282" y="400"/>
                    <a:pt x="282" y="400"/>
                    <a:pt x="282" y="400"/>
                  </a:cubicBezTo>
                  <a:close/>
                  <a:moveTo>
                    <a:pt x="523" y="354"/>
                  </a:moveTo>
                  <a:lnTo>
                    <a:pt x="523" y="354"/>
                  </a:lnTo>
                  <a:lnTo>
                    <a:pt x="433" y="354"/>
                  </a:lnTo>
                  <a:cubicBezTo>
                    <a:pt x="429" y="354"/>
                    <a:pt x="426" y="354"/>
                    <a:pt x="423" y="355"/>
                  </a:cubicBezTo>
                  <a:cubicBezTo>
                    <a:pt x="422" y="355"/>
                    <a:pt x="421" y="355"/>
                    <a:pt x="420" y="355"/>
                  </a:cubicBezTo>
                  <a:cubicBezTo>
                    <a:pt x="418" y="355"/>
                    <a:pt x="415" y="356"/>
                    <a:pt x="413" y="356"/>
                  </a:cubicBezTo>
                  <a:cubicBezTo>
                    <a:pt x="412" y="356"/>
                    <a:pt x="411" y="356"/>
                    <a:pt x="410" y="357"/>
                  </a:cubicBezTo>
                  <a:cubicBezTo>
                    <a:pt x="408" y="357"/>
                    <a:pt x="405" y="358"/>
                    <a:pt x="403" y="358"/>
                  </a:cubicBezTo>
                  <a:cubicBezTo>
                    <a:pt x="387" y="363"/>
                    <a:pt x="373" y="371"/>
                    <a:pt x="361" y="382"/>
                  </a:cubicBezTo>
                  <a:cubicBezTo>
                    <a:pt x="361" y="382"/>
                    <a:pt x="361" y="382"/>
                    <a:pt x="361" y="383"/>
                  </a:cubicBezTo>
                  <a:cubicBezTo>
                    <a:pt x="358" y="385"/>
                    <a:pt x="356" y="388"/>
                    <a:pt x="353" y="390"/>
                  </a:cubicBezTo>
                  <a:cubicBezTo>
                    <a:pt x="353" y="390"/>
                    <a:pt x="353" y="391"/>
                    <a:pt x="353" y="391"/>
                  </a:cubicBezTo>
                  <a:cubicBezTo>
                    <a:pt x="337" y="409"/>
                    <a:pt x="327" y="433"/>
                    <a:pt x="327" y="460"/>
                  </a:cubicBezTo>
                  <a:lnTo>
                    <a:pt x="327" y="600"/>
                  </a:lnTo>
                  <a:lnTo>
                    <a:pt x="389" y="600"/>
                  </a:lnTo>
                  <a:lnTo>
                    <a:pt x="389" y="454"/>
                  </a:lnTo>
                  <a:lnTo>
                    <a:pt x="410" y="454"/>
                  </a:lnTo>
                  <a:lnTo>
                    <a:pt x="410" y="600"/>
                  </a:lnTo>
                  <a:lnTo>
                    <a:pt x="543" y="600"/>
                  </a:lnTo>
                  <a:lnTo>
                    <a:pt x="543" y="454"/>
                  </a:lnTo>
                  <a:lnTo>
                    <a:pt x="564" y="454"/>
                  </a:lnTo>
                  <a:lnTo>
                    <a:pt x="564" y="600"/>
                  </a:lnTo>
                  <a:lnTo>
                    <a:pt x="628" y="600"/>
                  </a:lnTo>
                  <a:lnTo>
                    <a:pt x="628" y="460"/>
                  </a:lnTo>
                  <a:cubicBezTo>
                    <a:pt x="628" y="401"/>
                    <a:pt x="581" y="354"/>
                    <a:pt x="523" y="354"/>
                  </a:cubicBezTo>
                  <a:close/>
                  <a:moveTo>
                    <a:pt x="151" y="340"/>
                  </a:moveTo>
                  <a:lnTo>
                    <a:pt x="151" y="340"/>
                  </a:lnTo>
                  <a:cubicBezTo>
                    <a:pt x="159" y="340"/>
                    <a:pt x="167" y="338"/>
                    <a:pt x="175" y="335"/>
                  </a:cubicBezTo>
                  <a:cubicBezTo>
                    <a:pt x="175" y="335"/>
                    <a:pt x="175" y="335"/>
                    <a:pt x="176" y="335"/>
                  </a:cubicBezTo>
                  <a:cubicBezTo>
                    <a:pt x="179" y="334"/>
                    <a:pt x="183" y="332"/>
                    <a:pt x="186" y="330"/>
                  </a:cubicBezTo>
                  <a:cubicBezTo>
                    <a:pt x="186" y="330"/>
                    <a:pt x="186" y="330"/>
                    <a:pt x="186" y="330"/>
                  </a:cubicBezTo>
                  <a:cubicBezTo>
                    <a:pt x="190" y="328"/>
                    <a:pt x="193" y="326"/>
                    <a:pt x="196" y="323"/>
                  </a:cubicBezTo>
                  <a:cubicBezTo>
                    <a:pt x="196" y="323"/>
                    <a:pt x="196" y="323"/>
                    <a:pt x="196" y="323"/>
                  </a:cubicBezTo>
                  <a:cubicBezTo>
                    <a:pt x="202" y="318"/>
                    <a:pt x="206" y="312"/>
                    <a:pt x="210" y="306"/>
                  </a:cubicBezTo>
                  <a:cubicBezTo>
                    <a:pt x="211" y="305"/>
                    <a:pt x="211" y="305"/>
                    <a:pt x="211" y="304"/>
                  </a:cubicBezTo>
                  <a:cubicBezTo>
                    <a:pt x="213" y="301"/>
                    <a:pt x="214" y="298"/>
                    <a:pt x="216" y="295"/>
                  </a:cubicBezTo>
                  <a:cubicBezTo>
                    <a:pt x="216" y="294"/>
                    <a:pt x="216" y="294"/>
                    <a:pt x="216" y="293"/>
                  </a:cubicBezTo>
                  <a:cubicBezTo>
                    <a:pt x="217" y="290"/>
                    <a:pt x="218" y="287"/>
                    <a:pt x="219" y="283"/>
                  </a:cubicBezTo>
                  <a:cubicBezTo>
                    <a:pt x="219" y="282"/>
                    <a:pt x="219" y="282"/>
                    <a:pt x="219" y="281"/>
                  </a:cubicBezTo>
                  <a:cubicBezTo>
                    <a:pt x="220" y="278"/>
                    <a:pt x="220" y="274"/>
                    <a:pt x="220" y="270"/>
                  </a:cubicBezTo>
                  <a:cubicBezTo>
                    <a:pt x="220" y="267"/>
                    <a:pt x="220" y="264"/>
                    <a:pt x="220" y="261"/>
                  </a:cubicBezTo>
                  <a:cubicBezTo>
                    <a:pt x="219" y="260"/>
                    <a:pt x="219" y="259"/>
                    <a:pt x="219" y="258"/>
                  </a:cubicBezTo>
                  <a:cubicBezTo>
                    <a:pt x="219" y="255"/>
                    <a:pt x="218" y="252"/>
                    <a:pt x="217" y="250"/>
                  </a:cubicBezTo>
                  <a:cubicBezTo>
                    <a:pt x="217" y="249"/>
                    <a:pt x="217" y="249"/>
                    <a:pt x="217" y="249"/>
                  </a:cubicBezTo>
                  <a:cubicBezTo>
                    <a:pt x="216" y="246"/>
                    <a:pt x="215" y="244"/>
                    <a:pt x="214" y="241"/>
                  </a:cubicBezTo>
                  <a:cubicBezTo>
                    <a:pt x="214" y="240"/>
                    <a:pt x="213" y="240"/>
                    <a:pt x="213" y="239"/>
                  </a:cubicBezTo>
                  <a:cubicBezTo>
                    <a:pt x="212" y="236"/>
                    <a:pt x="210" y="234"/>
                    <a:pt x="209" y="231"/>
                  </a:cubicBezTo>
                  <a:lnTo>
                    <a:pt x="208" y="231"/>
                  </a:lnTo>
                  <a:cubicBezTo>
                    <a:pt x="207" y="229"/>
                    <a:pt x="205" y="226"/>
                    <a:pt x="203" y="224"/>
                  </a:cubicBezTo>
                  <a:cubicBezTo>
                    <a:pt x="203" y="224"/>
                    <a:pt x="202" y="223"/>
                    <a:pt x="202" y="223"/>
                  </a:cubicBezTo>
                  <a:cubicBezTo>
                    <a:pt x="200" y="221"/>
                    <a:pt x="198" y="219"/>
                    <a:pt x="195" y="217"/>
                  </a:cubicBezTo>
                  <a:cubicBezTo>
                    <a:pt x="195" y="217"/>
                    <a:pt x="195" y="217"/>
                    <a:pt x="195" y="216"/>
                  </a:cubicBezTo>
                  <a:cubicBezTo>
                    <a:pt x="193" y="215"/>
                    <a:pt x="190" y="213"/>
                    <a:pt x="188" y="211"/>
                  </a:cubicBezTo>
                  <a:cubicBezTo>
                    <a:pt x="187" y="211"/>
                    <a:pt x="187" y="210"/>
                    <a:pt x="186" y="210"/>
                  </a:cubicBezTo>
                  <a:cubicBezTo>
                    <a:pt x="184" y="209"/>
                    <a:pt x="181" y="207"/>
                    <a:pt x="179" y="206"/>
                  </a:cubicBezTo>
                  <a:cubicBezTo>
                    <a:pt x="179" y="206"/>
                    <a:pt x="178" y="206"/>
                    <a:pt x="178" y="206"/>
                  </a:cubicBezTo>
                  <a:cubicBezTo>
                    <a:pt x="170" y="202"/>
                    <a:pt x="160" y="200"/>
                    <a:pt x="151" y="200"/>
                  </a:cubicBezTo>
                  <a:cubicBezTo>
                    <a:pt x="112" y="200"/>
                    <a:pt x="81" y="231"/>
                    <a:pt x="81" y="270"/>
                  </a:cubicBezTo>
                  <a:cubicBezTo>
                    <a:pt x="81" y="309"/>
                    <a:pt x="112" y="340"/>
                    <a:pt x="151" y="340"/>
                  </a:cubicBez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29" name="组合 28"/>
          <p:cNvGrpSpPr/>
          <p:nvPr/>
        </p:nvGrpSpPr>
        <p:grpSpPr>
          <a:xfrm>
            <a:off x="5065204" y="1922936"/>
            <a:ext cx="1670079" cy="1013832"/>
            <a:chOff x="5065204" y="1922936"/>
            <a:chExt cx="1670079" cy="1013832"/>
          </a:xfrm>
        </p:grpSpPr>
        <p:sp>
          <p:nvSpPr>
            <p:cNvPr id="30" name="任意多边形 29"/>
            <p:cNvSpPr>
              <a:spLocks/>
            </p:cNvSpPr>
            <p:nvPr/>
          </p:nvSpPr>
          <p:spPr bwMode="auto">
            <a:xfrm flipH="1" flipV="1">
              <a:off x="5065204" y="1922936"/>
              <a:ext cx="1670079" cy="1013832"/>
            </a:xfrm>
            <a:custGeom>
              <a:avLst/>
              <a:gdLst>
                <a:gd name="connsiteX0" fmla="*/ 1354047 w 1940486"/>
                <a:gd name="connsiteY0" fmla="*/ 1177985 h 1177985"/>
                <a:gd name="connsiteX1" fmla="*/ 0 w 1940486"/>
                <a:gd name="connsiteY1" fmla="*/ 1177985 h 1177985"/>
                <a:gd name="connsiteX2" fmla="*/ 0 w 1940486"/>
                <a:gd name="connsiteY2" fmla="*/ 0 h 1177985"/>
                <a:gd name="connsiteX3" fmla="*/ 1354047 w 1940486"/>
                <a:gd name="connsiteY3" fmla="*/ 0 h 1177985"/>
                <a:gd name="connsiteX4" fmla="*/ 1940486 w 1940486"/>
                <a:gd name="connsiteY4" fmla="*/ 589503 h 1177985"/>
                <a:gd name="connsiteX5" fmla="*/ 1206927 w 1940486"/>
                <a:gd name="connsiteY5" fmla="*/ 589503 h 1177985"/>
                <a:gd name="connsiteX6" fmla="*/ 1574728 w 1940486"/>
                <a:gd name="connsiteY6" fmla="*/ 958326 h 11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0486" h="1177985">
                  <a:moveTo>
                    <a:pt x="1354047" y="1177985"/>
                  </a:moveTo>
                  <a:lnTo>
                    <a:pt x="0" y="1177985"/>
                  </a:lnTo>
                  <a:lnTo>
                    <a:pt x="0" y="0"/>
                  </a:lnTo>
                  <a:lnTo>
                    <a:pt x="1354047" y="0"/>
                  </a:lnTo>
                  <a:lnTo>
                    <a:pt x="1940486" y="589503"/>
                  </a:lnTo>
                  <a:lnTo>
                    <a:pt x="1206927" y="589503"/>
                  </a:lnTo>
                  <a:lnTo>
                    <a:pt x="1574728" y="958326"/>
                  </a:lnTo>
                  <a:close/>
                </a:path>
              </a:pathLst>
            </a:custGeom>
            <a:solidFill>
              <a:srgbClr val="1F73E2"/>
            </a:solidFill>
            <a:ln>
              <a:noFill/>
            </a:ln>
            <a:effectLst/>
          </p:spPr>
          <p:txBody>
            <a:bodyPr vert="horz" wrap="square" lIns="91440" tIns="45720" rIns="91440" bIns="45720" numCol="1" anchor="t" anchorCtr="0" compatLnSpc="1">
              <a:prstTxWarp prst="textNoShape">
                <a:avLst/>
              </a:prstTxWarp>
              <a:noAutofit/>
            </a:bodyPr>
            <a:lstStyle/>
            <a:p>
              <a:endParaRPr lang="zh-CN" altLang="en-US"/>
            </a:p>
          </p:txBody>
        </p:sp>
        <p:sp>
          <p:nvSpPr>
            <p:cNvPr id="31" name="Freeform 26"/>
            <p:cNvSpPr>
              <a:spLocks noEditPoints="1"/>
            </p:cNvSpPr>
            <p:nvPr/>
          </p:nvSpPr>
          <p:spPr bwMode="auto">
            <a:xfrm>
              <a:off x="5951787" y="2238586"/>
              <a:ext cx="359445" cy="377646"/>
            </a:xfrm>
            <a:custGeom>
              <a:avLst/>
              <a:gdLst>
                <a:gd name="T0" fmla="*/ 139 w 577"/>
                <a:gd name="T1" fmla="*/ 87 h 609"/>
                <a:gd name="T2" fmla="*/ 27 w 577"/>
                <a:gd name="T3" fmla="*/ 87 h 609"/>
                <a:gd name="T4" fmla="*/ 27 w 577"/>
                <a:gd name="T5" fmla="*/ 48 h 609"/>
                <a:gd name="T6" fmla="*/ 139 w 577"/>
                <a:gd name="T7" fmla="*/ 48 h 609"/>
                <a:gd name="T8" fmla="*/ 139 w 577"/>
                <a:gd name="T9" fmla="*/ 87 h 609"/>
                <a:gd name="T10" fmla="*/ 139 w 577"/>
                <a:gd name="T11" fmla="*/ 179 h 609"/>
                <a:gd name="T12" fmla="*/ 27 w 577"/>
                <a:gd name="T13" fmla="*/ 179 h 609"/>
                <a:gd name="T14" fmla="*/ 27 w 577"/>
                <a:gd name="T15" fmla="*/ 140 h 609"/>
                <a:gd name="T16" fmla="*/ 139 w 577"/>
                <a:gd name="T17" fmla="*/ 140 h 609"/>
                <a:gd name="T18" fmla="*/ 139 w 577"/>
                <a:gd name="T19" fmla="*/ 179 h 609"/>
                <a:gd name="T20" fmla="*/ 139 w 577"/>
                <a:gd name="T21" fmla="*/ 271 h 609"/>
                <a:gd name="T22" fmla="*/ 27 w 577"/>
                <a:gd name="T23" fmla="*/ 271 h 609"/>
                <a:gd name="T24" fmla="*/ 27 w 577"/>
                <a:gd name="T25" fmla="*/ 232 h 609"/>
                <a:gd name="T26" fmla="*/ 139 w 577"/>
                <a:gd name="T27" fmla="*/ 232 h 609"/>
                <a:gd name="T28" fmla="*/ 139 w 577"/>
                <a:gd name="T29" fmla="*/ 271 h 609"/>
                <a:gd name="T30" fmla="*/ 0 w 577"/>
                <a:gd name="T31" fmla="*/ 609 h 609"/>
                <a:gd name="T32" fmla="*/ 166 w 577"/>
                <a:gd name="T33" fmla="*/ 609 h 609"/>
                <a:gd name="T34" fmla="*/ 166 w 577"/>
                <a:gd name="T35" fmla="*/ 0 h 609"/>
                <a:gd name="T36" fmla="*/ 0 w 577"/>
                <a:gd name="T37" fmla="*/ 0 h 609"/>
                <a:gd name="T38" fmla="*/ 0 w 577"/>
                <a:gd name="T39" fmla="*/ 609 h 609"/>
                <a:gd name="T40" fmla="*/ 344 w 577"/>
                <a:gd name="T41" fmla="*/ 87 h 609"/>
                <a:gd name="T42" fmla="*/ 232 w 577"/>
                <a:gd name="T43" fmla="*/ 87 h 609"/>
                <a:gd name="T44" fmla="*/ 232 w 577"/>
                <a:gd name="T45" fmla="*/ 48 h 609"/>
                <a:gd name="T46" fmla="*/ 344 w 577"/>
                <a:gd name="T47" fmla="*/ 48 h 609"/>
                <a:gd name="T48" fmla="*/ 344 w 577"/>
                <a:gd name="T49" fmla="*/ 87 h 609"/>
                <a:gd name="T50" fmla="*/ 344 w 577"/>
                <a:gd name="T51" fmla="*/ 179 h 609"/>
                <a:gd name="T52" fmla="*/ 232 w 577"/>
                <a:gd name="T53" fmla="*/ 179 h 609"/>
                <a:gd name="T54" fmla="*/ 232 w 577"/>
                <a:gd name="T55" fmla="*/ 140 h 609"/>
                <a:gd name="T56" fmla="*/ 344 w 577"/>
                <a:gd name="T57" fmla="*/ 140 h 609"/>
                <a:gd name="T58" fmla="*/ 344 w 577"/>
                <a:gd name="T59" fmla="*/ 179 h 609"/>
                <a:gd name="T60" fmla="*/ 344 w 577"/>
                <a:gd name="T61" fmla="*/ 271 h 609"/>
                <a:gd name="T62" fmla="*/ 232 w 577"/>
                <a:gd name="T63" fmla="*/ 271 h 609"/>
                <a:gd name="T64" fmla="*/ 232 w 577"/>
                <a:gd name="T65" fmla="*/ 232 h 609"/>
                <a:gd name="T66" fmla="*/ 344 w 577"/>
                <a:gd name="T67" fmla="*/ 232 h 609"/>
                <a:gd name="T68" fmla="*/ 344 w 577"/>
                <a:gd name="T69" fmla="*/ 271 h 609"/>
                <a:gd name="T70" fmla="*/ 205 w 577"/>
                <a:gd name="T71" fmla="*/ 609 h 609"/>
                <a:gd name="T72" fmla="*/ 371 w 577"/>
                <a:gd name="T73" fmla="*/ 609 h 609"/>
                <a:gd name="T74" fmla="*/ 371 w 577"/>
                <a:gd name="T75" fmla="*/ 0 h 609"/>
                <a:gd name="T76" fmla="*/ 205 w 577"/>
                <a:gd name="T77" fmla="*/ 0 h 609"/>
                <a:gd name="T78" fmla="*/ 205 w 577"/>
                <a:gd name="T79" fmla="*/ 609 h 609"/>
                <a:gd name="T80" fmla="*/ 549 w 577"/>
                <a:gd name="T81" fmla="*/ 87 h 609"/>
                <a:gd name="T82" fmla="*/ 437 w 577"/>
                <a:gd name="T83" fmla="*/ 87 h 609"/>
                <a:gd name="T84" fmla="*/ 437 w 577"/>
                <a:gd name="T85" fmla="*/ 48 h 609"/>
                <a:gd name="T86" fmla="*/ 549 w 577"/>
                <a:gd name="T87" fmla="*/ 48 h 609"/>
                <a:gd name="T88" fmla="*/ 549 w 577"/>
                <a:gd name="T89" fmla="*/ 87 h 609"/>
                <a:gd name="T90" fmla="*/ 549 w 577"/>
                <a:gd name="T91" fmla="*/ 179 h 609"/>
                <a:gd name="T92" fmla="*/ 437 w 577"/>
                <a:gd name="T93" fmla="*/ 179 h 609"/>
                <a:gd name="T94" fmla="*/ 437 w 577"/>
                <a:gd name="T95" fmla="*/ 140 h 609"/>
                <a:gd name="T96" fmla="*/ 549 w 577"/>
                <a:gd name="T97" fmla="*/ 140 h 609"/>
                <a:gd name="T98" fmla="*/ 549 w 577"/>
                <a:gd name="T99" fmla="*/ 179 h 609"/>
                <a:gd name="T100" fmla="*/ 549 w 577"/>
                <a:gd name="T101" fmla="*/ 271 h 609"/>
                <a:gd name="T102" fmla="*/ 437 w 577"/>
                <a:gd name="T103" fmla="*/ 271 h 609"/>
                <a:gd name="T104" fmla="*/ 437 w 577"/>
                <a:gd name="T105" fmla="*/ 232 h 609"/>
                <a:gd name="T106" fmla="*/ 549 w 577"/>
                <a:gd name="T107" fmla="*/ 232 h 609"/>
                <a:gd name="T108" fmla="*/ 549 w 577"/>
                <a:gd name="T109" fmla="*/ 271 h 609"/>
                <a:gd name="T110" fmla="*/ 410 w 577"/>
                <a:gd name="T111" fmla="*/ 609 h 609"/>
                <a:gd name="T112" fmla="*/ 577 w 577"/>
                <a:gd name="T113" fmla="*/ 609 h 609"/>
                <a:gd name="T114" fmla="*/ 577 w 577"/>
                <a:gd name="T115" fmla="*/ 0 h 609"/>
                <a:gd name="T116" fmla="*/ 410 w 577"/>
                <a:gd name="T117" fmla="*/ 0 h 609"/>
                <a:gd name="T118" fmla="*/ 410 w 577"/>
                <a:gd name="T119" fmla="*/ 609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7" h="609">
                  <a:moveTo>
                    <a:pt x="139" y="87"/>
                  </a:moveTo>
                  <a:lnTo>
                    <a:pt x="27" y="87"/>
                  </a:lnTo>
                  <a:lnTo>
                    <a:pt x="27" y="48"/>
                  </a:lnTo>
                  <a:lnTo>
                    <a:pt x="139" y="48"/>
                  </a:lnTo>
                  <a:lnTo>
                    <a:pt x="139" y="87"/>
                  </a:lnTo>
                  <a:close/>
                  <a:moveTo>
                    <a:pt x="139" y="179"/>
                  </a:moveTo>
                  <a:lnTo>
                    <a:pt x="27" y="179"/>
                  </a:lnTo>
                  <a:lnTo>
                    <a:pt x="27" y="140"/>
                  </a:lnTo>
                  <a:lnTo>
                    <a:pt x="139" y="140"/>
                  </a:lnTo>
                  <a:lnTo>
                    <a:pt x="139" y="179"/>
                  </a:lnTo>
                  <a:close/>
                  <a:moveTo>
                    <a:pt x="139" y="271"/>
                  </a:moveTo>
                  <a:lnTo>
                    <a:pt x="27" y="271"/>
                  </a:lnTo>
                  <a:lnTo>
                    <a:pt x="27" y="232"/>
                  </a:lnTo>
                  <a:lnTo>
                    <a:pt x="139" y="232"/>
                  </a:lnTo>
                  <a:lnTo>
                    <a:pt x="139" y="271"/>
                  </a:lnTo>
                  <a:close/>
                  <a:moveTo>
                    <a:pt x="0" y="609"/>
                  </a:moveTo>
                  <a:lnTo>
                    <a:pt x="166" y="609"/>
                  </a:lnTo>
                  <a:lnTo>
                    <a:pt x="166" y="0"/>
                  </a:lnTo>
                  <a:lnTo>
                    <a:pt x="0" y="0"/>
                  </a:lnTo>
                  <a:lnTo>
                    <a:pt x="0" y="609"/>
                  </a:lnTo>
                  <a:close/>
                  <a:moveTo>
                    <a:pt x="344" y="87"/>
                  </a:moveTo>
                  <a:lnTo>
                    <a:pt x="232" y="87"/>
                  </a:lnTo>
                  <a:lnTo>
                    <a:pt x="232" y="48"/>
                  </a:lnTo>
                  <a:lnTo>
                    <a:pt x="344" y="48"/>
                  </a:lnTo>
                  <a:lnTo>
                    <a:pt x="344" y="87"/>
                  </a:lnTo>
                  <a:close/>
                  <a:moveTo>
                    <a:pt x="344" y="179"/>
                  </a:moveTo>
                  <a:lnTo>
                    <a:pt x="232" y="179"/>
                  </a:lnTo>
                  <a:lnTo>
                    <a:pt x="232" y="140"/>
                  </a:lnTo>
                  <a:lnTo>
                    <a:pt x="344" y="140"/>
                  </a:lnTo>
                  <a:lnTo>
                    <a:pt x="344" y="179"/>
                  </a:lnTo>
                  <a:close/>
                  <a:moveTo>
                    <a:pt x="344" y="271"/>
                  </a:moveTo>
                  <a:lnTo>
                    <a:pt x="232" y="271"/>
                  </a:lnTo>
                  <a:lnTo>
                    <a:pt x="232" y="232"/>
                  </a:lnTo>
                  <a:lnTo>
                    <a:pt x="344" y="232"/>
                  </a:lnTo>
                  <a:lnTo>
                    <a:pt x="344" y="271"/>
                  </a:lnTo>
                  <a:close/>
                  <a:moveTo>
                    <a:pt x="205" y="609"/>
                  </a:moveTo>
                  <a:lnTo>
                    <a:pt x="371" y="609"/>
                  </a:lnTo>
                  <a:lnTo>
                    <a:pt x="371" y="0"/>
                  </a:lnTo>
                  <a:lnTo>
                    <a:pt x="205" y="0"/>
                  </a:lnTo>
                  <a:lnTo>
                    <a:pt x="205" y="609"/>
                  </a:lnTo>
                  <a:close/>
                  <a:moveTo>
                    <a:pt x="549" y="87"/>
                  </a:moveTo>
                  <a:lnTo>
                    <a:pt x="437" y="87"/>
                  </a:lnTo>
                  <a:lnTo>
                    <a:pt x="437" y="48"/>
                  </a:lnTo>
                  <a:lnTo>
                    <a:pt x="549" y="48"/>
                  </a:lnTo>
                  <a:lnTo>
                    <a:pt x="549" y="87"/>
                  </a:lnTo>
                  <a:close/>
                  <a:moveTo>
                    <a:pt x="549" y="179"/>
                  </a:moveTo>
                  <a:lnTo>
                    <a:pt x="437" y="179"/>
                  </a:lnTo>
                  <a:lnTo>
                    <a:pt x="437" y="140"/>
                  </a:lnTo>
                  <a:lnTo>
                    <a:pt x="549" y="140"/>
                  </a:lnTo>
                  <a:lnTo>
                    <a:pt x="549" y="179"/>
                  </a:lnTo>
                  <a:close/>
                  <a:moveTo>
                    <a:pt x="549" y="271"/>
                  </a:moveTo>
                  <a:lnTo>
                    <a:pt x="437" y="271"/>
                  </a:lnTo>
                  <a:lnTo>
                    <a:pt x="437" y="232"/>
                  </a:lnTo>
                  <a:lnTo>
                    <a:pt x="549" y="232"/>
                  </a:lnTo>
                  <a:lnTo>
                    <a:pt x="549" y="271"/>
                  </a:lnTo>
                  <a:close/>
                  <a:moveTo>
                    <a:pt x="410" y="609"/>
                  </a:moveTo>
                  <a:lnTo>
                    <a:pt x="577" y="609"/>
                  </a:lnTo>
                  <a:lnTo>
                    <a:pt x="577" y="0"/>
                  </a:lnTo>
                  <a:lnTo>
                    <a:pt x="410" y="0"/>
                  </a:lnTo>
                  <a:lnTo>
                    <a:pt x="410" y="609"/>
                  </a:ln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32" name="组合 31"/>
          <p:cNvGrpSpPr/>
          <p:nvPr/>
        </p:nvGrpSpPr>
        <p:grpSpPr>
          <a:xfrm>
            <a:off x="5065204" y="4383401"/>
            <a:ext cx="1670079" cy="1013832"/>
            <a:chOff x="5065204" y="4383401"/>
            <a:chExt cx="1670079" cy="1013832"/>
          </a:xfrm>
        </p:grpSpPr>
        <p:sp>
          <p:nvSpPr>
            <p:cNvPr id="33" name="任意多边形 32"/>
            <p:cNvSpPr>
              <a:spLocks/>
            </p:cNvSpPr>
            <p:nvPr/>
          </p:nvSpPr>
          <p:spPr bwMode="auto">
            <a:xfrm flipH="1" flipV="1">
              <a:off x="5065204" y="4383401"/>
              <a:ext cx="1670079" cy="1013832"/>
            </a:xfrm>
            <a:custGeom>
              <a:avLst/>
              <a:gdLst>
                <a:gd name="connsiteX0" fmla="*/ 1354047 w 1940486"/>
                <a:gd name="connsiteY0" fmla="*/ 1177985 h 1177985"/>
                <a:gd name="connsiteX1" fmla="*/ 0 w 1940486"/>
                <a:gd name="connsiteY1" fmla="*/ 1177985 h 1177985"/>
                <a:gd name="connsiteX2" fmla="*/ 0 w 1940486"/>
                <a:gd name="connsiteY2" fmla="*/ 0 h 1177985"/>
                <a:gd name="connsiteX3" fmla="*/ 1354047 w 1940486"/>
                <a:gd name="connsiteY3" fmla="*/ 0 h 1177985"/>
                <a:gd name="connsiteX4" fmla="*/ 1940486 w 1940486"/>
                <a:gd name="connsiteY4" fmla="*/ 589503 h 1177985"/>
                <a:gd name="connsiteX5" fmla="*/ 1206927 w 1940486"/>
                <a:gd name="connsiteY5" fmla="*/ 589503 h 1177985"/>
                <a:gd name="connsiteX6" fmla="*/ 1574728 w 1940486"/>
                <a:gd name="connsiteY6" fmla="*/ 958326 h 11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0486" h="1177985">
                  <a:moveTo>
                    <a:pt x="1354047" y="1177985"/>
                  </a:moveTo>
                  <a:lnTo>
                    <a:pt x="0" y="1177985"/>
                  </a:lnTo>
                  <a:lnTo>
                    <a:pt x="0" y="0"/>
                  </a:lnTo>
                  <a:lnTo>
                    <a:pt x="1354047" y="0"/>
                  </a:lnTo>
                  <a:lnTo>
                    <a:pt x="1940486" y="589503"/>
                  </a:lnTo>
                  <a:lnTo>
                    <a:pt x="1206927" y="589503"/>
                  </a:lnTo>
                  <a:lnTo>
                    <a:pt x="1574728" y="958326"/>
                  </a:lnTo>
                  <a:close/>
                </a:path>
              </a:pathLst>
            </a:custGeom>
            <a:solidFill>
              <a:srgbClr val="1F73E2"/>
            </a:solidFill>
            <a:ln>
              <a:noFill/>
            </a:ln>
            <a:effectLst/>
          </p:spPr>
          <p:txBody>
            <a:bodyPr vert="horz" wrap="square" lIns="91440" tIns="45720" rIns="91440" bIns="45720" numCol="1" anchor="t" anchorCtr="0" compatLnSpc="1">
              <a:prstTxWarp prst="textNoShape">
                <a:avLst/>
              </a:prstTxWarp>
              <a:noAutofit/>
            </a:bodyPr>
            <a:lstStyle/>
            <a:p>
              <a:endParaRPr lang="zh-CN" altLang="en-US"/>
            </a:p>
          </p:txBody>
        </p:sp>
        <p:sp>
          <p:nvSpPr>
            <p:cNvPr id="34" name="Freeform 31"/>
            <p:cNvSpPr>
              <a:spLocks noEditPoints="1"/>
            </p:cNvSpPr>
            <p:nvPr/>
          </p:nvSpPr>
          <p:spPr bwMode="auto">
            <a:xfrm>
              <a:off x="5993352" y="4682663"/>
              <a:ext cx="330244" cy="415307"/>
            </a:xfrm>
            <a:custGeom>
              <a:avLst/>
              <a:gdLst>
                <a:gd name="T0" fmla="*/ 82 w 484"/>
                <a:gd name="T1" fmla="*/ 166 h 606"/>
                <a:gd name="T2" fmla="*/ 82 w 484"/>
                <a:gd name="T3" fmla="*/ 186 h 606"/>
                <a:gd name="T4" fmla="*/ 331 w 484"/>
                <a:gd name="T5" fmla="*/ 193 h 606"/>
                <a:gd name="T6" fmla="*/ 331 w 484"/>
                <a:gd name="T7" fmla="*/ 173 h 606"/>
                <a:gd name="T8" fmla="*/ 387 w 484"/>
                <a:gd name="T9" fmla="*/ 556 h 606"/>
                <a:gd name="T10" fmla="*/ 388 w 484"/>
                <a:gd name="T11" fmla="*/ 564 h 606"/>
                <a:gd name="T12" fmla="*/ 418 w 484"/>
                <a:gd name="T13" fmla="*/ 594 h 606"/>
                <a:gd name="T14" fmla="*/ 474 w 484"/>
                <a:gd name="T15" fmla="*/ 581 h 606"/>
                <a:gd name="T16" fmla="*/ 474 w 484"/>
                <a:gd name="T17" fmla="*/ 531 h 606"/>
                <a:gd name="T18" fmla="*/ 444 w 484"/>
                <a:gd name="T19" fmla="*/ 501 h 606"/>
                <a:gd name="T20" fmla="*/ 418 w 484"/>
                <a:gd name="T21" fmla="*/ 519 h 606"/>
                <a:gd name="T22" fmla="*/ 384 w 484"/>
                <a:gd name="T23" fmla="*/ 553 h 606"/>
                <a:gd name="T24" fmla="*/ 218 w 484"/>
                <a:gd name="T25" fmla="*/ 354 h 606"/>
                <a:gd name="T26" fmla="*/ 229 w 484"/>
                <a:gd name="T27" fmla="*/ 336 h 606"/>
                <a:gd name="T28" fmla="*/ 207 w 484"/>
                <a:gd name="T29" fmla="*/ 320 h 606"/>
                <a:gd name="T30" fmla="*/ 207 w 484"/>
                <a:gd name="T31" fmla="*/ 327 h 606"/>
                <a:gd name="T32" fmla="*/ 246 w 484"/>
                <a:gd name="T33" fmla="*/ 422 h 606"/>
                <a:gd name="T34" fmla="*/ 297 w 484"/>
                <a:gd name="T35" fmla="*/ 364 h 606"/>
                <a:gd name="T36" fmla="*/ 296 w 484"/>
                <a:gd name="T37" fmla="*/ 357 h 606"/>
                <a:gd name="T38" fmla="*/ 224 w 484"/>
                <a:gd name="T39" fmla="*/ 362 h 606"/>
                <a:gd name="T40" fmla="*/ 224 w 484"/>
                <a:gd name="T41" fmla="*/ 368 h 606"/>
                <a:gd name="T42" fmla="*/ 246 w 484"/>
                <a:gd name="T43" fmla="*/ 422 h 606"/>
                <a:gd name="T44" fmla="*/ 429 w 484"/>
                <a:gd name="T45" fmla="*/ 493 h 606"/>
                <a:gd name="T46" fmla="*/ 429 w 484"/>
                <a:gd name="T47" fmla="*/ 487 h 606"/>
                <a:gd name="T48" fmla="*/ 394 w 484"/>
                <a:gd name="T49" fmla="*/ 451 h 606"/>
                <a:gd name="T50" fmla="*/ 256 w 484"/>
                <a:gd name="T51" fmla="*/ 425 h 606"/>
                <a:gd name="T52" fmla="*/ 256 w 484"/>
                <a:gd name="T53" fmla="*/ 432 h 606"/>
                <a:gd name="T54" fmla="*/ 354 w 484"/>
                <a:gd name="T55" fmla="*/ 530 h 606"/>
                <a:gd name="T56" fmla="*/ 395 w 484"/>
                <a:gd name="T57" fmla="*/ 528 h 606"/>
                <a:gd name="T58" fmla="*/ 20 w 484"/>
                <a:gd name="T59" fmla="*/ 150 h 606"/>
                <a:gd name="T60" fmla="*/ 89 w 484"/>
                <a:gd name="T61" fmla="*/ 152 h 606"/>
                <a:gd name="T62" fmla="*/ 141 w 484"/>
                <a:gd name="T63" fmla="*/ 100 h 606"/>
                <a:gd name="T64" fmla="*/ 141 w 484"/>
                <a:gd name="T65" fmla="*/ 93 h 606"/>
                <a:gd name="T66" fmla="*/ 383 w 484"/>
                <a:gd name="T67" fmla="*/ 27 h 606"/>
                <a:gd name="T68" fmla="*/ 394 w 484"/>
                <a:gd name="T69" fmla="*/ 422 h 606"/>
                <a:gd name="T70" fmla="*/ 414 w 484"/>
                <a:gd name="T71" fmla="*/ 449 h 606"/>
                <a:gd name="T72" fmla="*/ 414 w 484"/>
                <a:gd name="T73" fmla="*/ 39 h 606"/>
                <a:gd name="T74" fmla="*/ 383 w 484"/>
                <a:gd name="T75" fmla="*/ 0 h 606"/>
                <a:gd name="T76" fmla="*/ 121 w 484"/>
                <a:gd name="T77" fmla="*/ 2 h 606"/>
                <a:gd name="T78" fmla="*/ 0 w 484"/>
                <a:gd name="T79" fmla="*/ 123 h 606"/>
                <a:gd name="T80" fmla="*/ 0 w 484"/>
                <a:gd name="T81" fmla="*/ 492 h 606"/>
                <a:gd name="T82" fmla="*/ 32 w 484"/>
                <a:gd name="T83" fmla="*/ 530 h 606"/>
                <a:gd name="T84" fmla="*/ 319 w 484"/>
                <a:gd name="T85" fmla="*/ 524 h 606"/>
                <a:gd name="T86" fmla="*/ 305 w 484"/>
                <a:gd name="T87" fmla="*/ 503 h 606"/>
                <a:gd name="T88" fmla="*/ 20 w 484"/>
                <a:gd name="T89" fmla="*/ 492 h 606"/>
                <a:gd name="T90" fmla="*/ 20 w 484"/>
                <a:gd name="T91" fmla="*/ 150 h 606"/>
                <a:gd name="T92" fmla="*/ 156 w 484"/>
                <a:gd name="T93" fmla="*/ 321 h 606"/>
                <a:gd name="T94" fmla="*/ 156 w 484"/>
                <a:gd name="T95" fmla="*/ 301 h 606"/>
                <a:gd name="T96" fmla="*/ 82 w 484"/>
                <a:gd name="T97" fmla="*/ 294 h 606"/>
                <a:gd name="T98" fmla="*/ 82 w 484"/>
                <a:gd name="T99" fmla="*/ 315 h 606"/>
                <a:gd name="T100" fmla="*/ 82 w 484"/>
                <a:gd name="T101" fmla="*/ 272 h 606"/>
                <a:gd name="T102" fmla="*/ 331 w 484"/>
                <a:gd name="T103" fmla="*/ 279 h 606"/>
                <a:gd name="T104" fmla="*/ 331 w 484"/>
                <a:gd name="T105" fmla="*/ 258 h 606"/>
                <a:gd name="T106" fmla="*/ 82 w 484"/>
                <a:gd name="T107" fmla="*/ 252 h 606"/>
                <a:gd name="T108" fmla="*/ 82 w 484"/>
                <a:gd name="T109" fmla="*/ 272 h 606"/>
                <a:gd name="T110" fmla="*/ 82 w 484"/>
                <a:gd name="T111" fmla="*/ 236 h 606"/>
                <a:gd name="T112" fmla="*/ 331 w 484"/>
                <a:gd name="T113" fmla="*/ 229 h 606"/>
                <a:gd name="T114" fmla="*/ 331 w 484"/>
                <a:gd name="T115" fmla="*/ 209 h 606"/>
                <a:gd name="T116" fmla="*/ 82 w 484"/>
                <a:gd name="T117" fmla="*/ 216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606">
                  <a:moveTo>
                    <a:pt x="331" y="166"/>
                  </a:moveTo>
                  <a:lnTo>
                    <a:pt x="82" y="166"/>
                  </a:lnTo>
                  <a:lnTo>
                    <a:pt x="82" y="173"/>
                  </a:lnTo>
                  <a:lnTo>
                    <a:pt x="82" y="186"/>
                  </a:lnTo>
                  <a:lnTo>
                    <a:pt x="82" y="193"/>
                  </a:lnTo>
                  <a:lnTo>
                    <a:pt x="331" y="193"/>
                  </a:lnTo>
                  <a:lnTo>
                    <a:pt x="331" y="186"/>
                  </a:lnTo>
                  <a:lnTo>
                    <a:pt x="331" y="173"/>
                  </a:lnTo>
                  <a:lnTo>
                    <a:pt x="331" y="166"/>
                  </a:lnTo>
                  <a:close/>
                  <a:moveTo>
                    <a:pt x="387" y="556"/>
                  </a:moveTo>
                  <a:lnTo>
                    <a:pt x="384" y="560"/>
                  </a:lnTo>
                  <a:lnTo>
                    <a:pt x="388" y="564"/>
                  </a:lnTo>
                  <a:lnTo>
                    <a:pt x="408" y="583"/>
                  </a:lnTo>
                  <a:lnTo>
                    <a:pt x="418" y="594"/>
                  </a:lnTo>
                  <a:cubicBezTo>
                    <a:pt x="430" y="606"/>
                    <a:pt x="450" y="606"/>
                    <a:pt x="462" y="594"/>
                  </a:cubicBezTo>
                  <a:lnTo>
                    <a:pt x="474" y="581"/>
                  </a:lnTo>
                  <a:cubicBezTo>
                    <a:pt x="481" y="575"/>
                    <a:pt x="484" y="565"/>
                    <a:pt x="483" y="556"/>
                  </a:cubicBezTo>
                  <a:cubicBezTo>
                    <a:pt x="484" y="547"/>
                    <a:pt x="481" y="538"/>
                    <a:pt x="474" y="531"/>
                  </a:cubicBezTo>
                  <a:lnTo>
                    <a:pt x="462" y="519"/>
                  </a:lnTo>
                  <a:lnTo>
                    <a:pt x="444" y="501"/>
                  </a:lnTo>
                  <a:lnTo>
                    <a:pt x="440" y="497"/>
                  </a:lnTo>
                  <a:lnTo>
                    <a:pt x="418" y="519"/>
                  </a:lnTo>
                  <a:lnTo>
                    <a:pt x="412" y="525"/>
                  </a:lnTo>
                  <a:lnTo>
                    <a:pt x="384" y="553"/>
                  </a:lnTo>
                  <a:lnTo>
                    <a:pt x="387" y="556"/>
                  </a:lnTo>
                  <a:close/>
                  <a:moveTo>
                    <a:pt x="218" y="354"/>
                  </a:moveTo>
                  <a:lnTo>
                    <a:pt x="234" y="338"/>
                  </a:lnTo>
                  <a:lnTo>
                    <a:pt x="229" y="336"/>
                  </a:lnTo>
                  <a:lnTo>
                    <a:pt x="234" y="331"/>
                  </a:lnTo>
                  <a:lnTo>
                    <a:pt x="207" y="320"/>
                  </a:lnTo>
                  <a:lnTo>
                    <a:pt x="211" y="328"/>
                  </a:lnTo>
                  <a:lnTo>
                    <a:pt x="207" y="327"/>
                  </a:lnTo>
                  <a:lnTo>
                    <a:pt x="218" y="354"/>
                  </a:lnTo>
                  <a:close/>
                  <a:moveTo>
                    <a:pt x="246" y="422"/>
                  </a:moveTo>
                  <a:lnTo>
                    <a:pt x="302" y="366"/>
                  </a:lnTo>
                  <a:lnTo>
                    <a:pt x="297" y="364"/>
                  </a:lnTo>
                  <a:lnTo>
                    <a:pt x="302" y="359"/>
                  </a:lnTo>
                  <a:lnTo>
                    <a:pt x="296" y="357"/>
                  </a:lnTo>
                  <a:lnTo>
                    <a:pt x="249" y="337"/>
                  </a:lnTo>
                  <a:lnTo>
                    <a:pt x="224" y="362"/>
                  </a:lnTo>
                  <a:lnTo>
                    <a:pt x="226" y="366"/>
                  </a:lnTo>
                  <a:lnTo>
                    <a:pt x="224" y="368"/>
                  </a:lnTo>
                  <a:lnTo>
                    <a:pt x="243" y="416"/>
                  </a:lnTo>
                  <a:lnTo>
                    <a:pt x="246" y="422"/>
                  </a:lnTo>
                  <a:close/>
                  <a:moveTo>
                    <a:pt x="412" y="511"/>
                  </a:moveTo>
                  <a:lnTo>
                    <a:pt x="429" y="493"/>
                  </a:lnTo>
                  <a:lnTo>
                    <a:pt x="426" y="490"/>
                  </a:lnTo>
                  <a:lnTo>
                    <a:pt x="429" y="487"/>
                  </a:lnTo>
                  <a:lnTo>
                    <a:pt x="414" y="472"/>
                  </a:lnTo>
                  <a:lnTo>
                    <a:pt x="394" y="451"/>
                  </a:lnTo>
                  <a:lnTo>
                    <a:pt x="312" y="369"/>
                  </a:lnTo>
                  <a:lnTo>
                    <a:pt x="256" y="425"/>
                  </a:lnTo>
                  <a:lnTo>
                    <a:pt x="260" y="429"/>
                  </a:lnTo>
                  <a:lnTo>
                    <a:pt x="256" y="432"/>
                  </a:lnTo>
                  <a:lnTo>
                    <a:pt x="334" y="510"/>
                  </a:lnTo>
                  <a:lnTo>
                    <a:pt x="354" y="530"/>
                  </a:lnTo>
                  <a:lnTo>
                    <a:pt x="374" y="549"/>
                  </a:lnTo>
                  <a:lnTo>
                    <a:pt x="395" y="528"/>
                  </a:lnTo>
                  <a:lnTo>
                    <a:pt x="412" y="511"/>
                  </a:lnTo>
                  <a:close/>
                  <a:moveTo>
                    <a:pt x="20" y="150"/>
                  </a:moveTo>
                  <a:lnTo>
                    <a:pt x="89" y="152"/>
                  </a:lnTo>
                  <a:lnTo>
                    <a:pt x="89" y="152"/>
                  </a:lnTo>
                  <a:lnTo>
                    <a:pt x="89" y="152"/>
                  </a:lnTo>
                  <a:cubicBezTo>
                    <a:pt x="118" y="152"/>
                    <a:pt x="141" y="129"/>
                    <a:pt x="141" y="100"/>
                  </a:cubicBezTo>
                  <a:lnTo>
                    <a:pt x="141" y="94"/>
                  </a:lnTo>
                  <a:lnTo>
                    <a:pt x="141" y="93"/>
                  </a:lnTo>
                  <a:lnTo>
                    <a:pt x="141" y="27"/>
                  </a:lnTo>
                  <a:lnTo>
                    <a:pt x="383" y="27"/>
                  </a:lnTo>
                  <a:cubicBezTo>
                    <a:pt x="389" y="27"/>
                    <a:pt x="394" y="32"/>
                    <a:pt x="394" y="38"/>
                  </a:cubicBezTo>
                  <a:lnTo>
                    <a:pt x="394" y="422"/>
                  </a:lnTo>
                  <a:lnTo>
                    <a:pt x="394" y="429"/>
                  </a:lnTo>
                  <a:lnTo>
                    <a:pt x="414" y="449"/>
                  </a:lnTo>
                  <a:lnTo>
                    <a:pt x="414" y="443"/>
                  </a:lnTo>
                  <a:lnTo>
                    <a:pt x="414" y="39"/>
                  </a:lnTo>
                  <a:lnTo>
                    <a:pt x="414" y="32"/>
                  </a:lnTo>
                  <a:cubicBezTo>
                    <a:pt x="414" y="14"/>
                    <a:pt x="400" y="0"/>
                    <a:pt x="383" y="0"/>
                  </a:cubicBezTo>
                  <a:lnTo>
                    <a:pt x="123" y="0"/>
                  </a:lnTo>
                  <a:lnTo>
                    <a:pt x="121" y="2"/>
                  </a:lnTo>
                  <a:lnTo>
                    <a:pt x="1" y="122"/>
                  </a:lnTo>
                  <a:lnTo>
                    <a:pt x="0" y="123"/>
                  </a:lnTo>
                  <a:lnTo>
                    <a:pt x="0" y="130"/>
                  </a:lnTo>
                  <a:lnTo>
                    <a:pt x="0" y="492"/>
                  </a:lnTo>
                  <a:lnTo>
                    <a:pt x="0" y="499"/>
                  </a:lnTo>
                  <a:cubicBezTo>
                    <a:pt x="0" y="516"/>
                    <a:pt x="14" y="530"/>
                    <a:pt x="32" y="530"/>
                  </a:cubicBezTo>
                  <a:lnTo>
                    <a:pt x="326" y="530"/>
                  </a:lnTo>
                  <a:lnTo>
                    <a:pt x="319" y="524"/>
                  </a:lnTo>
                  <a:lnTo>
                    <a:pt x="326" y="524"/>
                  </a:lnTo>
                  <a:lnTo>
                    <a:pt x="305" y="503"/>
                  </a:lnTo>
                  <a:lnTo>
                    <a:pt x="32" y="503"/>
                  </a:lnTo>
                  <a:cubicBezTo>
                    <a:pt x="25" y="503"/>
                    <a:pt x="21" y="498"/>
                    <a:pt x="20" y="492"/>
                  </a:cubicBezTo>
                  <a:lnTo>
                    <a:pt x="20" y="492"/>
                  </a:lnTo>
                  <a:lnTo>
                    <a:pt x="20" y="150"/>
                  </a:lnTo>
                  <a:close/>
                  <a:moveTo>
                    <a:pt x="82" y="321"/>
                  </a:moveTo>
                  <a:lnTo>
                    <a:pt x="156" y="321"/>
                  </a:lnTo>
                  <a:lnTo>
                    <a:pt x="156" y="315"/>
                  </a:lnTo>
                  <a:lnTo>
                    <a:pt x="156" y="301"/>
                  </a:lnTo>
                  <a:lnTo>
                    <a:pt x="156" y="294"/>
                  </a:lnTo>
                  <a:lnTo>
                    <a:pt x="82" y="294"/>
                  </a:lnTo>
                  <a:lnTo>
                    <a:pt x="82" y="301"/>
                  </a:lnTo>
                  <a:lnTo>
                    <a:pt x="82" y="315"/>
                  </a:lnTo>
                  <a:lnTo>
                    <a:pt x="82" y="321"/>
                  </a:lnTo>
                  <a:close/>
                  <a:moveTo>
                    <a:pt x="82" y="272"/>
                  </a:moveTo>
                  <a:lnTo>
                    <a:pt x="82" y="279"/>
                  </a:lnTo>
                  <a:lnTo>
                    <a:pt x="331" y="279"/>
                  </a:lnTo>
                  <a:lnTo>
                    <a:pt x="331" y="272"/>
                  </a:lnTo>
                  <a:lnTo>
                    <a:pt x="331" y="258"/>
                  </a:lnTo>
                  <a:lnTo>
                    <a:pt x="331" y="252"/>
                  </a:lnTo>
                  <a:lnTo>
                    <a:pt x="82" y="252"/>
                  </a:lnTo>
                  <a:lnTo>
                    <a:pt x="82" y="258"/>
                  </a:lnTo>
                  <a:lnTo>
                    <a:pt x="82" y="272"/>
                  </a:lnTo>
                  <a:close/>
                  <a:moveTo>
                    <a:pt x="82" y="229"/>
                  </a:moveTo>
                  <a:lnTo>
                    <a:pt x="82" y="236"/>
                  </a:lnTo>
                  <a:lnTo>
                    <a:pt x="331" y="236"/>
                  </a:lnTo>
                  <a:lnTo>
                    <a:pt x="331" y="229"/>
                  </a:lnTo>
                  <a:lnTo>
                    <a:pt x="331" y="216"/>
                  </a:lnTo>
                  <a:lnTo>
                    <a:pt x="331" y="209"/>
                  </a:lnTo>
                  <a:lnTo>
                    <a:pt x="82" y="209"/>
                  </a:lnTo>
                  <a:lnTo>
                    <a:pt x="82" y="216"/>
                  </a:lnTo>
                  <a:lnTo>
                    <a:pt x="82" y="229"/>
                  </a:ln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35" name="组合 34"/>
          <p:cNvGrpSpPr/>
          <p:nvPr/>
        </p:nvGrpSpPr>
        <p:grpSpPr>
          <a:xfrm>
            <a:off x="5466949" y="3153169"/>
            <a:ext cx="1670079" cy="1013832"/>
            <a:chOff x="5466949" y="3153169"/>
            <a:chExt cx="1670079" cy="1013832"/>
          </a:xfrm>
        </p:grpSpPr>
        <p:sp>
          <p:nvSpPr>
            <p:cNvPr id="36" name="任意多边形 35"/>
            <p:cNvSpPr>
              <a:spLocks/>
            </p:cNvSpPr>
            <p:nvPr/>
          </p:nvSpPr>
          <p:spPr bwMode="auto">
            <a:xfrm flipV="1">
              <a:off x="5466949" y="3153169"/>
              <a:ext cx="1670079" cy="1013832"/>
            </a:xfrm>
            <a:custGeom>
              <a:avLst/>
              <a:gdLst>
                <a:gd name="connsiteX0" fmla="*/ 1354047 w 1940486"/>
                <a:gd name="connsiteY0" fmla="*/ 1177985 h 1177985"/>
                <a:gd name="connsiteX1" fmla="*/ 0 w 1940486"/>
                <a:gd name="connsiteY1" fmla="*/ 1177985 h 1177985"/>
                <a:gd name="connsiteX2" fmla="*/ 0 w 1940486"/>
                <a:gd name="connsiteY2" fmla="*/ 0 h 1177985"/>
                <a:gd name="connsiteX3" fmla="*/ 1354047 w 1940486"/>
                <a:gd name="connsiteY3" fmla="*/ 0 h 1177985"/>
                <a:gd name="connsiteX4" fmla="*/ 1940486 w 1940486"/>
                <a:gd name="connsiteY4" fmla="*/ 589503 h 1177985"/>
                <a:gd name="connsiteX5" fmla="*/ 1206927 w 1940486"/>
                <a:gd name="connsiteY5" fmla="*/ 589503 h 1177985"/>
                <a:gd name="connsiteX6" fmla="*/ 1574728 w 1940486"/>
                <a:gd name="connsiteY6" fmla="*/ 958326 h 11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0486" h="1177985">
                  <a:moveTo>
                    <a:pt x="1354047" y="1177985"/>
                  </a:moveTo>
                  <a:lnTo>
                    <a:pt x="0" y="1177985"/>
                  </a:lnTo>
                  <a:lnTo>
                    <a:pt x="0" y="0"/>
                  </a:lnTo>
                  <a:lnTo>
                    <a:pt x="1354047" y="0"/>
                  </a:lnTo>
                  <a:lnTo>
                    <a:pt x="1940486" y="589503"/>
                  </a:lnTo>
                  <a:lnTo>
                    <a:pt x="1206927" y="589503"/>
                  </a:lnTo>
                  <a:lnTo>
                    <a:pt x="1574728" y="958326"/>
                  </a:lnTo>
                  <a:close/>
                </a:path>
              </a:pathLst>
            </a:custGeom>
            <a:solidFill>
              <a:srgbClr val="1F73E2"/>
            </a:solidFill>
            <a:ln>
              <a:noFill/>
            </a:ln>
            <a:effectLst/>
          </p:spPr>
          <p:txBody>
            <a:bodyPr vert="horz" wrap="square" lIns="91440" tIns="45720" rIns="91440" bIns="45720" numCol="1" anchor="t" anchorCtr="0" compatLnSpc="1">
              <a:prstTxWarp prst="textNoShape">
                <a:avLst/>
              </a:prstTxWarp>
              <a:noAutofit/>
            </a:bodyPr>
            <a:lstStyle/>
            <a:p>
              <a:endParaRPr lang="zh-CN" altLang="en-US"/>
            </a:p>
          </p:txBody>
        </p:sp>
        <p:sp>
          <p:nvSpPr>
            <p:cNvPr id="37" name="Freeform 16"/>
            <p:cNvSpPr>
              <a:spLocks noEditPoints="1"/>
            </p:cNvSpPr>
            <p:nvPr/>
          </p:nvSpPr>
          <p:spPr bwMode="auto">
            <a:xfrm>
              <a:off x="5888576" y="3466352"/>
              <a:ext cx="485868" cy="387465"/>
            </a:xfrm>
            <a:custGeom>
              <a:avLst/>
              <a:gdLst>
                <a:gd name="T0" fmla="*/ 1238 w 1238"/>
                <a:gd name="T1" fmla="*/ 579 h 986"/>
                <a:gd name="T2" fmla="*/ 424 w 1238"/>
                <a:gd name="T3" fmla="*/ 579 h 986"/>
                <a:gd name="T4" fmla="*/ 443 w 1238"/>
                <a:gd name="T5" fmla="*/ 209 h 986"/>
                <a:gd name="T6" fmla="*/ 357 w 1238"/>
                <a:gd name="T7" fmla="*/ 223 h 986"/>
                <a:gd name="T8" fmla="*/ 329 w 1238"/>
                <a:gd name="T9" fmla="*/ 254 h 986"/>
                <a:gd name="T10" fmla="*/ 441 w 1238"/>
                <a:gd name="T11" fmla="*/ 316 h 986"/>
                <a:gd name="T12" fmla="*/ 311 w 1238"/>
                <a:gd name="T13" fmla="*/ 0 h 986"/>
                <a:gd name="T14" fmla="*/ 311 w 1238"/>
                <a:gd name="T15" fmla="*/ 620 h 986"/>
                <a:gd name="T16" fmla="*/ 367 w 1238"/>
                <a:gd name="T17" fmla="*/ 550 h 986"/>
                <a:gd name="T18" fmla="*/ 329 w 1238"/>
                <a:gd name="T19" fmla="*/ 473 h 986"/>
                <a:gd name="T20" fmla="*/ 295 w 1238"/>
                <a:gd name="T21" fmla="*/ 516 h 986"/>
                <a:gd name="T22" fmla="*/ 168 w 1238"/>
                <a:gd name="T23" fmla="*/ 370 h 986"/>
                <a:gd name="T24" fmla="*/ 295 w 1238"/>
                <a:gd name="T25" fmla="*/ 410 h 986"/>
                <a:gd name="T26" fmla="*/ 229 w 1238"/>
                <a:gd name="T27" fmla="*/ 307 h 986"/>
                <a:gd name="T28" fmla="*/ 295 w 1238"/>
                <a:gd name="T29" fmla="*/ 127 h 986"/>
                <a:gd name="T30" fmla="*/ 329 w 1238"/>
                <a:gd name="T31" fmla="*/ 104 h 986"/>
                <a:gd name="T32" fmla="*/ 443 w 1238"/>
                <a:gd name="T33" fmla="*/ 209 h 986"/>
                <a:gd name="T34" fmla="*/ 295 w 1238"/>
                <a:gd name="T35" fmla="*/ 186 h 986"/>
                <a:gd name="T36" fmla="*/ 295 w 1238"/>
                <a:gd name="T37" fmla="*/ 245 h 986"/>
                <a:gd name="T38" fmla="*/ 329 w 1238"/>
                <a:gd name="T39" fmla="*/ 413 h 986"/>
                <a:gd name="T40" fmla="*/ 357 w 1238"/>
                <a:gd name="T41" fmla="*/ 398 h 986"/>
                <a:gd name="T42" fmla="*/ 359 w 1238"/>
                <a:gd name="T43" fmla="*/ 356 h 986"/>
                <a:gd name="T44" fmla="*/ 329 w 1238"/>
                <a:gd name="T45" fmla="*/ 413 h 986"/>
                <a:gd name="T46" fmla="*/ 854 w 1238"/>
                <a:gd name="T47" fmla="*/ 713 h 986"/>
                <a:gd name="T48" fmla="*/ 904 w 1238"/>
                <a:gd name="T49" fmla="*/ 665 h 986"/>
                <a:gd name="T50" fmla="*/ 854 w 1238"/>
                <a:gd name="T51" fmla="*/ 617 h 986"/>
                <a:gd name="T52" fmla="*/ 810 w 1238"/>
                <a:gd name="T53" fmla="*/ 416 h 986"/>
                <a:gd name="T54" fmla="*/ 784 w 1238"/>
                <a:gd name="T55" fmla="*/ 477 h 986"/>
                <a:gd name="T56" fmla="*/ 810 w 1238"/>
                <a:gd name="T57" fmla="*/ 416 h 986"/>
                <a:gd name="T58" fmla="*/ 1004 w 1238"/>
                <a:gd name="T59" fmla="*/ 447 h 986"/>
                <a:gd name="T60" fmla="*/ 854 w 1238"/>
                <a:gd name="T61" fmla="*/ 418 h 986"/>
                <a:gd name="T62" fmla="*/ 977 w 1238"/>
                <a:gd name="T63" fmla="*/ 557 h 986"/>
                <a:gd name="T64" fmla="*/ 854 w 1238"/>
                <a:gd name="T65" fmla="*/ 792 h 986"/>
                <a:gd name="T66" fmla="*/ 810 w 1238"/>
                <a:gd name="T67" fmla="*/ 849 h 986"/>
                <a:gd name="T68" fmla="*/ 643 w 1238"/>
                <a:gd name="T69" fmla="*/ 658 h 986"/>
                <a:gd name="T70" fmla="*/ 810 w 1238"/>
                <a:gd name="T71" fmla="*/ 710 h 986"/>
                <a:gd name="T72" fmla="*/ 724 w 1238"/>
                <a:gd name="T73" fmla="*/ 575 h 986"/>
                <a:gd name="T74" fmla="*/ 810 w 1238"/>
                <a:gd name="T75" fmla="*/ 339 h 986"/>
                <a:gd name="T76" fmla="*/ 854 w 1238"/>
                <a:gd name="T77" fmla="*/ 309 h 986"/>
                <a:gd name="T78" fmla="*/ 1004 w 1238"/>
                <a:gd name="T79" fmla="*/ 44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8" h="986">
                  <a:moveTo>
                    <a:pt x="831" y="172"/>
                  </a:moveTo>
                  <a:cubicBezTo>
                    <a:pt x="1055" y="172"/>
                    <a:pt x="1238" y="354"/>
                    <a:pt x="1238" y="579"/>
                  </a:cubicBezTo>
                  <a:cubicBezTo>
                    <a:pt x="1238" y="804"/>
                    <a:pt x="1055" y="986"/>
                    <a:pt x="831" y="986"/>
                  </a:cubicBezTo>
                  <a:cubicBezTo>
                    <a:pt x="606" y="986"/>
                    <a:pt x="424" y="804"/>
                    <a:pt x="424" y="579"/>
                  </a:cubicBezTo>
                  <a:cubicBezTo>
                    <a:pt x="424" y="354"/>
                    <a:pt x="606" y="172"/>
                    <a:pt x="831" y="172"/>
                  </a:cubicBezTo>
                  <a:close/>
                  <a:moveTo>
                    <a:pt x="443" y="209"/>
                  </a:moveTo>
                  <a:lnTo>
                    <a:pt x="443" y="209"/>
                  </a:lnTo>
                  <a:lnTo>
                    <a:pt x="357" y="223"/>
                  </a:lnTo>
                  <a:cubicBezTo>
                    <a:pt x="350" y="204"/>
                    <a:pt x="346" y="197"/>
                    <a:pt x="329" y="187"/>
                  </a:cubicBezTo>
                  <a:lnTo>
                    <a:pt x="329" y="254"/>
                  </a:lnTo>
                  <a:cubicBezTo>
                    <a:pt x="375" y="266"/>
                    <a:pt x="406" y="279"/>
                    <a:pt x="422" y="293"/>
                  </a:cubicBezTo>
                  <a:cubicBezTo>
                    <a:pt x="430" y="300"/>
                    <a:pt x="436" y="308"/>
                    <a:pt x="441" y="316"/>
                  </a:cubicBezTo>
                  <a:cubicBezTo>
                    <a:pt x="480" y="260"/>
                    <a:pt x="533" y="215"/>
                    <a:pt x="594" y="185"/>
                  </a:cubicBezTo>
                  <a:cubicBezTo>
                    <a:pt x="546" y="76"/>
                    <a:pt x="437" y="0"/>
                    <a:pt x="311" y="0"/>
                  </a:cubicBezTo>
                  <a:cubicBezTo>
                    <a:pt x="139" y="0"/>
                    <a:pt x="0" y="139"/>
                    <a:pt x="0" y="310"/>
                  </a:cubicBezTo>
                  <a:cubicBezTo>
                    <a:pt x="0" y="481"/>
                    <a:pt x="139" y="620"/>
                    <a:pt x="311" y="620"/>
                  </a:cubicBezTo>
                  <a:cubicBezTo>
                    <a:pt x="331" y="620"/>
                    <a:pt x="352" y="618"/>
                    <a:pt x="372" y="614"/>
                  </a:cubicBezTo>
                  <a:cubicBezTo>
                    <a:pt x="368" y="593"/>
                    <a:pt x="367" y="572"/>
                    <a:pt x="367" y="550"/>
                  </a:cubicBezTo>
                  <a:cubicBezTo>
                    <a:pt x="367" y="521"/>
                    <a:pt x="370" y="493"/>
                    <a:pt x="376" y="465"/>
                  </a:cubicBezTo>
                  <a:cubicBezTo>
                    <a:pt x="361" y="470"/>
                    <a:pt x="345" y="472"/>
                    <a:pt x="329" y="473"/>
                  </a:cubicBezTo>
                  <a:lnTo>
                    <a:pt x="329" y="516"/>
                  </a:lnTo>
                  <a:lnTo>
                    <a:pt x="295" y="516"/>
                  </a:lnTo>
                  <a:lnTo>
                    <a:pt x="295" y="473"/>
                  </a:lnTo>
                  <a:cubicBezTo>
                    <a:pt x="226" y="467"/>
                    <a:pt x="180" y="440"/>
                    <a:pt x="168" y="370"/>
                  </a:cubicBezTo>
                  <a:lnTo>
                    <a:pt x="261" y="359"/>
                  </a:lnTo>
                  <a:cubicBezTo>
                    <a:pt x="265" y="385"/>
                    <a:pt x="271" y="398"/>
                    <a:pt x="295" y="410"/>
                  </a:cubicBezTo>
                  <a:lnTo>
                    <a:pt x="295" y="329"/>
                  </a:lnTo>
                  <a:cubicBezTo>
                    <a:pt x="264" y="320"/>
                    <a:pt x="242" y="313"/>
                    <a:pt x="229" y="307"/>
                  </a:cubicBezTo>
                  <a:cubicBezTo>
                    <a:pt x="173" y="279"/>
                    <a:pt x="166" y="200"/>
                    <a:pt x="210" y="157"/>
                  </a:cubicBezTo>
                  <a:cubicBezTo>
                    <a:pt x="229" y="139"/>
                    <a:pt x="257" y="129"/>
                    <a:pt x="295" y="127"/>
                  </a:cubicBezTo>
                  <a:lnTo>
                    <a:pt x="295" y="104"/>
                  </a:lnTo>
                  <a:lnTo>
                    <a:pt x="329" y="104"/>
                  </a:lnTo>
                  <a:lnTo>
                    <a:pt x="329" y="127"/>
                  </a:lnTo>
                  <a:cubicBezTo>
                    <a:pt x="384" y="130"/>
                    <a:pt x="430" y="151"/>
                    <a:pt x="443" y="209"/>
                  </a:cubicBezTo>
                  <a:close/>
                  <a:moveTo>
                    <a:pt x="295" y="186"/>
                  </a:moveTo>
                  <a:lnTo>
                    <a:pt x="295" y="186"/>
                  </a:lnTo>
                  <a:cubicBezTo>
                    <a:pt x="274" y="193"/>
                    <a:pt x="259" y="212"/>
                    <a:pt x="275" y="233"/>
                  </a:cubicBezTo>
                  <a:cubicBezTo>
                    <a:pt x="279" y="238"/>
                    <a:pt x="285" y="242"/>
                    <a:pt x="295" y="245"/>
                  </a:cubicBezTo>
                  <a:lnTo>
                    <a:pt x="295" y="186"/>
                  </a:lnTo>
                  <a:close/>
                  <a:moveTo>
                    <a:pt x="329" y="413"/>
                  </a:moveTo>
                  <a:lnTo>
                    <a:pt x="329" y="413"/>
                  </a:lnTo>
                  <a:cubicBezTo>
                    <a:pt x="342" y="410"/>
                    <a:pt x="351" y="405"/>
                    <a:pt x="357" y="398"/>
                  </a:cubicBezTo>
                  <a:cubicBezTo>
                    <a:pt x="363" y="392"/>
                    <a:pt x="366" y="384"/>
                    <a:pt x="366" y="376"/>
                  </a:cubicBezTo>
                  <a:cubicBezTo>
                    <a:pt x="366" y="368"/>
                    <a:pt x="364" y="362"/>
                    <a:pt x="359" y="356"/>
                  </a:cubicBezTo>
                  <a:cubicBezTo>
                    <a:pt x="354" y="350"/>
                    <a:pt x="344" y="344"/>
                    <a:pt x="329" y="339"/>
                  </a:cubicBezTo>
                  <a:lnTo>
                    <a:pt x="329" y="413"/>
                  </a:lnTo>
                  <a:close/>
                  <a:moveTo>
                    <a:pt x="854" y="713"/>
                  </a:moveTo>
                  <a:lnTo>
                    <a:pt x="854" y="713"/>
                  </a:lnTo>
                  <a:cubicBezTo>
                    <a:pt x="871" y="710"/>
                    <a:pt x="884" y="703"/>
                    <a:pt x="892" y="695"/>
                  </a:cubicBezTo>
                  <a:cubicBezTo>
                    <a:pt x="900" y="686"/>
                    <a:pt x="904" y="676"/>
                    <a:pt x="904" y="665"/>
                  </a:cubicBezTo>
                  <a:cubicBezTo>
                    <a:pt x="904" y="656"/>
                    <a:pt x="901" y="647"/>
                    <a:pt x="894" y="639"/>
                  </a:cubicBezTo>
                  <a:cubicBezTo>
                    <a:pt x="887" y="631"/>
                    <a:pt x="874" y="624"/>
                    <a:pt x="854" y="617"/>
                  </a:cubicBezTo>
                  <a:lnTo>
                    <a:pt x="854" y="713"/>
                  </a:lnTo>
                  <a:close/>
                  <a:moveTo>
                    <a:pt x="810" y="416"/>
                  </a:moveTo>
                  <a:lnTo>
                    <a:pt x="810" y="416"/>
                  </a:lnTo>
                  <a:cubicBezTo>
                    <a:pt x="783" y="426"/>
                    <a:pt x="763" y="451"/>
                    <a:pt x="784" y="477"/>
                  </a:cubicBezTo>
                  <a:cubicBezTo>
                    <a:pt x="789" y="484"/>
                    <a:pt x="798" y="489"/>
                    <a:pt x="810" y="494"/>
                  </a:cubicBezTo>
                  <a:lnTo>
                    <a:pt x="810" y="416"/>
                  </a:lnTo>
                  <a:close/>
                  <a:moveTo>
                    <a:pt x="1004" y="447"/>
                  </a:moveTo>
                  <a:lnTo>
                    <a:pt x="1004" y="447"/>
                  </a:lnTo>
                  <a:lnTo>
                    <a:pt x="892" y="464"/>
                  </a:lnTo>
                  <a:cubicBezTo>
                    <a:pt x="883" y="440"/>
                    <a:pt x="877" y="430"/>
                    <a:pt x="854" y="418"/>
                  </a:cubicBezTo>
                  <a:lnTo>
                    <a:pt x="854" y="505"/>
                  </a:lnTo>
                  <a:cubicBezTo>
                    <a:pt x="916" y="521"/>
                    <a:pt x="956" y="539"/>
                    <a:pt x="977" y="557"/>
                  </a:cubicBezTo>
                  <a:cubicBezTo>
                    <a:pt x="1043" y="616"/>
                    <a:pt x="1024" y="719"/>
                    <a:pt x="953" y="765"/>
                  </a:cubicBezTo>
                  <a:cubicBezTo>
                    <a:pt x="925" y="783"/>
                    <a:pt x="892" y="791"/>
                    <a:pt x="854" y="792"/>
                  </a:cubicBezTo>
                  <a:lnTo>
                    <a:pt x="854" y="849"/>
                  </a:lnTo>
                  <a:lnTo>
                    <a:pt x="810" y="849"/>
                  </a:lnTo>
                  <a:lnTo>
                    <a:pt x="810" y="792"/>
                  </a:lnTo>
                  <a:cubicBezTo>
                    <a:pt x="720" y="784"/>
                    <a:pt x="660" y="750"/>
                    <a:pt x="643" y="658"/>
                  </a:cubicBezTo>
                  <a:lnTo>
                    <a:pt x="765" y="644"/>
                  </a:lnTo>
                  <a:cubicBezTo>
                    <a:pt x="772" y="677"/>
                    <a:pt x="779" y="695"/>
                    <a:pt x="810" y="710"/>
                  </a:cubicBezTo>
                  <a:lnTo>
                    <a:pt x="810" y="604"/>
                  </a:lnTo>
                  <a:cubicBezTo>
                    <a:pt x="770" y="593"/>
                    <a:pt x="741" y="583"/>
                    <a:pt x="724" y="575"/>
                  </a:cubicBezTo>
                  <a:cubicBezTo>
                    <a:pt x="650" y="539"/>
                    <a:pt x="641" y="434"/>
                    <a:pt x="699" y="379"/>
                  </a:cubicBezTo>
                  <a:cubicBezTo>
                    <a:pt x="724" y="355"/>
                    <a:pt x="761" y="341"/>
                    <a:pt x="810" y="339"/>
                  </a:cubicBezTo>
                  <a:lnTo>
                    <a:pt x="810" y="309"/>
                  </a:lnTo>
                  <a:lnTo>
                    <a:pt x="854" y="309"/>
                  </a:lnTo>
                  <a:lnTo>
                    <a:pt x="854" y="339"/>
                  </a:lnTo>
                  <a:cubicBezTo>
                    <a:pt x="927" y="343"/>
                    <a:pt x="987" y="370"/>
                    <a:pt x="1004" y="447"/>
                  </a:cubicBezTo>
                  <a:close/>
                </a:path>
              </a:pathLst>
            </a:custGeom>
            <a:solidFill>
              <a:srgbClr val="FFFFFF"/>
            </a:solidFill>
            <a:ln>
              <a:noFill/>
            </a:ln>
            <a:effectLst/>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grpSp>
      <p:grpSp>
        <p:nvGrpSpPr>
          <p:cNvPr id="38" name="组合 37"/>
          <p:cNvGrpSpPr/>
          <p:nvPr/>
        </p:nvGrpSpPr>
        <p:grpSpPr>
          <a:xfrm>
            <a:off x="1788493" y="1922936"/>
            <a:ext cx="3914645" cy="1415896"/>
            <a:chOff x="1774205" y="1922936"/>
            <a:chExt cx="3914645" cy="1415896"/>
          </a:xfrm>
        </p:grpSpPr>
        <p:sp>
          <p:nvSpPr>
            <p:cNvPr id="39" name="Freeform 9"/>
            <p:cNvSpPr>
              <a:spLocks/>
            </p:cNvSpPr>
            <p:nvPr/>
          </p:nvSpPr>
          <p:spPr bwMode="auto">
            <a:xfrm>
              <a:off x="1774205" y="1922936"/>
              <a:ext cx="3914645" cy="1013832"/>
            </a:xfrm>
            <a:custGeom>
              <a:avLst/>
              <a:gdLst>
                <a:gd name="T0" fmla="*/ 4452 w 4452"/>
                <a:gd name="T1" fmla="*/ 577 h 1153"/>
                <a:gd name="T2" fmla="*/ 3878 w 4452"/>
                <a:gd name="T3" fmla="*/ 0 h 1153"/>
                <a:gd name="T4" fmla="*/ 0 w 4452"/>
                <a:gd name="T5" fmla="*/ 0 h 1153"/>
                <a:gd name="T6" fmla="*/ 0 w 4452"/>
                <a:gd name="T7" fmla="*/ 1153 h 1153"/>
                <a:gd name="T8" fmla="*/ 3878 w 4452"/>
                <a:gd name="T9" fmla="*/ 1153 h 1153"/>
                <a:gd name="T10" fmla="*/ 4094 w 4452"/>
                <a:gd name="T11" fmla="*/ 938 h 1153"/>
                <a:gd name="T12" fmla="*/ 3734 w 4452"/>
                <a:gd name="T13" fmla="*/ 577 h 1153"/>
                <a:gd name="T14" fmla="*/ 4452 w 4452"/>
                <a:gd name="T15" fmla="*/ 577 h 1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52" h="1153">
                  <a:moveTo>
                    <a:pt x="4452" y="577"/>
                  </a:moveTo>
                  <a:lnTo>
                    <a:pt x="3878" y="0"/>
                  </a:lnTo>
                  <a:lnTo>
                    <a:pt x="0" y="0"/>
                  </a:lnTo>
                  <a:lnTo>
                    <a:pt x="0" y="1153"/>
                  </a:lnTo>
                  <a:lnTo>
                    <a:pt x="3878" y="1153"/>
                  </a:lnTo>
                  <a:lnTo>
                    <a:pt x="4094" y="938"/>
                  </a:lnTo>
                  <a:lnTo>
                    <a:pt x="3734" y="577"/>
                  </a:lnTo>
                  <a:lnTo>
                    <a:pt x="4452" y="577"/>
                  </a:lnTo>
                  <a:close/>
                </a:path>
              </a:pathLst>
            </a:custGeom>
            <a:solidFill>
              <a:srgbClr val="6CBEF4"/>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40" name="文本框 39"/>
            <p:cNvSpPr txBox="1"/>
            <p:nvPr/>
          </p:nvSpPr>
          <p:spPr>
            <a:xfrm>
              <a:off x="2428908" y="2076948"/>
              <a:ext cx="2339102" cy="1261884"/>
            </a:xfrm>
            <a:prstGeom prst="rect">
              <a:avLst/>
            </a:prstGeom>
            <a:noFill/>
            <a:effectLst/>
          </p:spPr>
          <p:txBody>
            <a:bodyPr wrap="non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单击此处输入标题</a:t>
              </a:r>
              <a:endParaRPr lang="en-US" altLang="zh-CN" sz="2000"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bg1"/>
                </a:solidFill>
                <a:latin typeface="微软雅黑" panose="020B0503020204020204" pitchFamily="34" charset="-122"/>
                <a:ea typeface="微软雅黑" panose="020B0503020204020204" pitchFamily="34" charset="-122"/>
              </a:endParaRPr>
            </a:p>
            <a:p>
              <a:endParaRPr lang="en-US" altLang="zh-CN" sz="3200" dirty="0">
                <a:solidFill>
                  <a:schemeClr val="bg1"/>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1788493" y="4383401"/>
            <a:ext cx="3914645" cy="1398220"/>
            <a:chOff x="1774205" y="4383401"/>
            <a:chExt cx="3914645" cy="1398220"/>
          </a:xfrm>
        </p:grpSpPr>
        <p:sp>
          <p:nvSpPr>
            <p:cNvPr id="42" name="Freeform 9"/>
            <p:cNvSpPr>
              <a:spLocks/>
            </p:cNvSpPr>
            <p:nvPr/>
          </p:nvSpPr>
          <p:spPr bwMode="auto">
            <a:xfrm>
              <a:off x="1774205" y="4383401"/>
              <a:ext cx="3914645" cy="1013832"/>
            </a:xfrm>
            <a:custGeom>
              <a:avLst/>
              <a:gdLst>
                <a:gd name="T0" fmla="*/ 4452 w 4452"/>
                <a:gd name="T1" fmla="*/ 577 h 1153"/>
                <a:gd name="T2" fmla="*/ 3878 w 4452"/>
                <a:gd name="T3" fmla="*/ 0 h 1153"/>
                <a:gd name="T4" fmla="*/ 0 w 4452"/>
                <a:gd name="T5" fmla="*/ 0 h 1153"/>
                <a:gd name="T6" fmla="*/ 0 w 4452"/>
                <a:gd name="T7" fmla="*/ 1153 h 1153"/>
                <a:gd name="T8" fmla="*/ 3878 w 4452"/>
                <a:gd name="T9" fmla="*/ 1153 h 1153"/>
                <a:gd name="T10" fmla="*/ 4094 w 4452"/>
                <a:gd name="T11" fmla="*/ 938 h 1153"/>
                <a:gd name="T12" fmla="*/ 3734 w 4452"/>
                <a:gd name="T13" fmla="*/ 577 h 1153"/>
                <a:gd name="T14" fmla="*/ 4452 w 4452"/>
                <a:gd name="T15" fmla="*/ 577 h 1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52" h="1153">
                  <a:moveTo>
                    <a:pt x="4452" y="577"/>
                  </a:moveTo>
                  <a:lnTo>
                    <a:pt x="3878" y="0"/>
                  </a:lnTo>
                  <a:lnTo>
                    <a:pt x="0" y="0"/>
                  </a:lnTo>
                  <a:lnTo>
                    <a:pt x="0" y="1153"/>
                  </a:lnTo>
                  <a:lnTo>
                    <a:pt x="3878" y="1153"/>
                  </a:lnTo>
                  <a:lnTo>
                    <a:pt x="4094" y="938"/>
                  </a:lnTo>
                  <a:lnTo>
                    <a:pt x="3734" y="577"/>
                  </a:lnTo>
                  <a:lnTo>
                    <a:pt x="4452" y="577"/>
                  </a:lnTo>
                  <a:close/>
                </a:path>
              </a:pathLst>
            </a:custGeom>
            <a:solidFill>
              <a:srgbClr val="6CBEF4"/>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43" name="文本框 42"/>
            <p:cNvSpPr txBox="1"/>
            <p:nvPr/>
          </p:nvSpPr>
          <p:spPr>
            <a:xfrm>
              <a:off x="2471839" y="4519737"/>
              <a:ext cx="2339102" cy="1261884"/>
            </a:xfrm>
            <a:prstGeom prst="rect">
              <a:avLst/>
            </a:prstGeom>
            <a:noFill/>
            <a:effectLst/>
          </p:spPr>
          <p:txBody>
            <a:bodyPr wrap="non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单击此处输入标题</a:t>
              </a:r>
              <a:endParaRPr lang="en-US" altLang="zh-CN" sz="2000"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bg1"/>
                </a:solidFill>
                <a:latin typeface="微软雅黑" panose="020B0503020204020204" pitchFamily="34" charset="-122"/>
                <a:ea typeface="微软雅黑" panose="020B0503020204020204" pitchFamily="34" charset="-122"/>
              </a:endParaRPr>
            </a:p>
            <a:p>
              <a:endParaRPr lang="en-US" altLang="zh-CN" sz="3200" dirty="0">
                <a:solidFill>
                  <a:schemeClr val="bg1"/>
                </a:solidFill>
                <a:latin typeface="微软雅黑" panose="020B0503020204020204" pitchFamily="34" charset="-122"/>
                <a:ea typeface="微软雅黑" panose="020B0503020204020204" pitchFamily="34" charset="-122"/>
              </a:endParaRPr>
            </a:p>
          </p:txBody>
        </p:sp>
      </p:grpSp>
      <p:grpSp>
        <p:nvGrpSpPr>
          <p:cNvPr id="44" name="组合 43"/>
          <p:cNvGrpSpPr/>
          <p:nvPr/>
        </p:nvGrpSpPr>
        <p:grpSpPr>
          <a:xfrm>
            <a:off x="6499094" y="3153169"/>
            <a:ext cx="3914645" cy="1366568"/>
            <a:chOff x="6513382" y="3153169"/>
            <a:chExt cx="3914645" cy="1366568"/>
          </a:xfrm>
        </p:grpSpPr>
        <p:sp>
          <p:nvSpPr>
            <p:cNvPr id="45" name="Freeform 9"/>
            <p:cNvSpPr>
              <a:spLocks/>
            </p:cNvSpPr>
            <p:nvPr/>
          </p:nvSpPr>
          <p:spPr bwMode="auto">
            <a:xfrm flipH="1">
              <a:off x="6513382" y="3153169"/>
              <a:ext cx="3914645" cy="1013832"/>
            </a:xfrm>
            <a:custGeom>
              <a:avLst/>
              <a:gdLst>
                <a:gd name="T0" fmla="*/ 4452 w 4452"/>
                <a:gd name="T1" fmla="*/ 577 h 1153"/>
                <a:gd name="T2" fmla="*/ 3878 w 4452"/>
                <a:gd name="T3" fmla="*/ 0 h 1153"/>
                <a:gd name="T4" fmla="*/ 0 w 4452"/>
                <a:gd name="T5" fmla="*/ 0 h 1153"/>
                <a:gd name="T6" fmla="*/ 0 w 4452"/>
                <a:gd name="T7" fmla="*/ 1153 h 1153"/>
                <a:gd name="T8" fmla="*/ 3878 w 4452"/>
                <a:gd name="T9" fmla="*/ 1153 h 1153"/>
                <a:gd name="T10" fmla="*/ 4094 w 4452"/>
                <a:gd name="T11" fmla="*/ 938 h 1153"/>
                <a:gd name="T12" fmla="*/ 3734 w 4452"/>
                <a:gd name="T13" fmla="*/ 577 h 1153"/>
                <a:gd name="T14" fmla="*/ 4452 w 4452"/>
                <a:gd name="T15" fmla="*/ 577 h 1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52" h="1153">
                  <a:moveTo>
                    <a:pt x="4452" y="577"/>
                  </a:moveTo>
                  <a:lnTo>
                    <a:pt x="3878" y="0"/>
                  </a:lnTo>
                  <a:lnTo>
                    <a:pt x="0" y="0"/>
                  </a:lnTo>
                  <a:lnTo>
                    <a:pt x="0" y="1153"/>
                  </a:lnTo>
                  <a:lnTo>
                    <a:pt x="3878" y="1153"/>
                  </a:lnTo>
                  <a:lnTo>
                    <a:pt x="4094" y="938"/>
                  </a:lnTo>
                  <a:lnTo>
                    <a:pt x="3734" y="577"/>
                  </a:lnTo>
                  <a:lnTo>
                    <a:pt x="4452" y="577"/>
                  </a:lnTo>
                  <a:close/>
                </a:path>
              </a:pathLst>
            </a:custGeom>
            <a:solidFill>
              <a:srgbClr val="6CBEF4"/>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46" name="文本框 45"/>
            <p:cNvSpPr txBox="1"/>
            <p:nvPr/>
          </p:nvSpPr>
          <p:spPr>
            <a:xfrm>
              <a:off x="7547149" y="3257853"/>
              <a:ext cx="2339102" cy="1261884"/>
            </a:xfrm>
            <a:prstGeom prst="rect">
              <a:avLst/>
            </a:prstGeom>
            <a:noFill/>
            <a:effectLst/>
          </p:spPr>
          <p:txBody>
            <a:bodyPr wrap="none" rtlCol="0">
              <a:spAutoFit/>
            </a:bodyPr>
            <a:lstStyle/>
            <a:p>
              <a:r>
                <a:rPr lang="zh-CN" altLang="en-US" sz="2000" dirty="0">
                  <a:solidFill>
                    <a:srgbClr val="FFFFFF"/>
                  </a:solidFill>
                  <a:latin typeface="微软雅黑" panose="020B0503020204020204" pitchFamily="34" charset="-122"/>
                  <a:ea typeface="微软雅黑" panose="020B0503020204020204" pitchFamily="34" charset="-122"/>
                </a:rPr>
                <a:t>单击此处输入标题</a:t>
              </a:r>
              <a:endParaRPr lang="en-US" altLang="zh-CN" sz="2000" dirty="0">
                <a:solidFill>
                  <a:srgbClr val="FFFFFF"/>
                </a:solidFill>
                <a:latin typeface="微软雅黑" panose="020B0503020204020204" pitchFamily="34" charset="-122"/>
                <a:ea typeface="微软雅黑" panose="020B0503020204020204" pitchFamily="34" charset="-122"/>
              </a:endParaRPr>
            </a:p>
            <a:p>
              <a:r>
                <a:rPr lang="zh-CN" altLang="en-US" sz="1200" dirty="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rgbClr val="FFFFFF"/>
                </a:solidFill>
                <a:latin typeface="微软雅黑" panose="020B0503020204020204" pitchFamily="34" charset="-122"/>
                <a:ea typeface="微软雅黑" panose="020B0503020204020204" pitchFamily="34" charset="-122"/>
              </a:endParaRPr>
            </a:p>
            <a:p>
              <a:r>
                <a:rPr lang="zh-CN" altLang="en-US" sz="1200" dirty="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rgbClr val="FFFFFF"/>
                </a:solidFill>
                <a:latin typeface="微软雅黑" panose="020B0503020204020204" pitchFamily="34" charset="-122"/>
                <a:ea typeface="微软雅黑" panose="020B0503020204020204" pitchFamily="34" charset="-122"/>
              </a:endParaRPr>
            </a:p>
            <a:p>
              <a:endParaRPr lang="en-US" altLang="zh-CN" sz="3200" dirty="0">
                <a:solidFill>
                  <a:srgbClr val="FFFFFF"/>
                </a:solidFill>
                <a:latin typeface="微软雅黑" panose="020B0503020204020204" pitchFamily="34" charset="-122"/>
                <a:ea typeface="微软雅黑" panose="020B0503020204020204" pitchFamily="34" charset="-122"/>
              </a:endParaRPr>
            </a:p>
          </p:txBody>
        </p:sp>
      </p:grpSp>
      <p:grpSp>
        <p:nvGrpSpPr>
          <p:cNvPr id="47" name="组合 46"/>
          <p:cNvGrpSpPr/>
          <p:nvPr/>
        </p:nvGrpSpPr>
        <p:grpSpPr>
          <a:xfrm>
            <a:off x="6499094" y="5613634"/>
            <a:ext cx="3914645" cy="1355399"/>
            <a:chOff x="6513382" y="5613634"/>
            <a:chExt cx="3914645" cy="1355399"/>
          </a:xfrm>
        </p:grpSpPr>
        <p:sp>
          <p:nvSpPr>
            <p:cNvPr id="48" name="Freeform 9"/>
            <p:cNvSpPr>
              <a:spLocks/>
            </p:cNvSpPr>
            <p:nvPr/>
          </p:nvSpPr>
          <p:spPr bwMode="auto">
            <a:xfrm flipH="1">
              <a:off x="6513382" y="5613634"/>
              <a:ext cx="3914645" cy="1013832"/>
            </a:xfrm>
            <a:custGeom>
              <a:avLst/>
              <a:gdLst>
                <a:gd name="T0" fmla="*/ 4452 w 4452"/>
                <a:gd name="T1" fmla="*/ 577 h 1153"/>
                <a:gd name="T2" fmla="*/ 3878 w 4452"/>
                <a:gd name="T3" fmla="*/ 0 h 1153"/>
                <a:gd name="T4" fmla="*/ 0 w 4452"/>
                <a:gd name="T5" fmla="*/ 0 h 1153"/>
                <a:gd name="T6" fmla="*/ 0 w 4452"/>
                <a:gd name="T7" fmla="*/ 1153 h 1153"/>
                <a:gd name="T8" fmla="*/ 3878 w 4452"/>
                <a:gd name="T9" fmla="*/ 1153 h 1153"/>
                <a:gd name="T10" fmla="*/ 4094 w 4452"/>
                <a:gd name="T11" fmla="*/ 938 h 1153"/>
                <a:gd name="T12" fmla="*/ 3734 w 4452"/>
                <a:gd name="T13" fmla="*/ 577 h 1153"/>
                <a:gd name="T14" fmla="*/ 4452 w 4452"/>
                <a:gd name="T15" fmla="*/ 577 h 11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52" h="1153">
                  <a:moveTo>
                    <a:pt x="4452" y="577"/>
                  </a:moveTo>
                  <a:lnTo>
                    <a:pt x="3878" y="0"/>
                  </a:lnTo>
                  <a:lnTo>
                    <a:pt x="0" y="0"/>
                  </a:lnTo>
                  <a:lnTo>
                    <a:pt x="0" y="1153"/>
                  </a:lnTo>
                  <a:lnTo>
                    <a:pt x="3878" y="1153"/>
                  </a:lnTo>
                  <a:lnTo>
                    <a:pt x="4094" y="938"/>
                  </a:lnTo>
                  <a:lnTo>
                    <a:pt x="3734" y="577"/>
                  </a:lnTo>
                  <a:lnTo>
                    <a:pt x="4452" y="577"/>
                  </a:lnTo>
                  <a:close/>
                </a:path>
              </a:pathLst>
            </a:custGeom>
            <a:solidFill>
              <a:srgbClr val="6CBEF4"/>
            </a:solidFill>
            <a:ln>
              <a:noFill/>
            </a:ln>
            <a:effectLst/>
          </p:spPr>
          <p:txBody>
            <a:bodyPr vert="horz" wrap="square" lIns="91440" tIns="45720" rIns="91440" bIns="45720" numCol="1" anchor="t" anchorCtr="0" compatLnSpc="1">
              <a:prstTxWarp prst="textNoShape">
                <a:avLst/>
              </a:prstTxWarp>
            </a:bodyPr>
            <a:lstStyle/>
            <a:p>
              <a:endParaRPr lang="zh-CN" altLang="en-US"/>
            </a:p>
          </p:txBody>
        </p:sp>
        <p:sp>
          <p:nvSpPr>
            <p:cNvPr id="49" name="文本框 48"/>
            <p:cNvSpPr txBox="1"/>
            <p:nvPr/>
          </p:nvSpPr>
          <p:spPr>
            <a:xfrm>
              <a:off x="7547149" y="5707149"/>
              <a:ext cx="2339102" cy="1261884"/>
            </a:xfrm>
            <a:prstGeom prst="rect">
              <a:avLst/>
            </a:prstGeom>
            <a:noFill/>
            <a:effectLst/>
          </p:spPr>
          <p:txBody>
            <a:bodyPr wrap="non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单击此处输入标题</a:t>
              </a:r>
              <a:endParaRPr lang="en-US" altLang="zh-CN" sz="2000"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bg1"/>
                </a:solidFill>
                <a:latin typeface="微软雅黑" panose="020B0503020204020204" pitchFamily="34" charset="-122"/>
                <a:ea typeface="微软雅黑" panose="020B0503020204020204" pitchFamily="34" charset="-122"/>
              </a:endParaRPr>
            </a:p>
            <a:p>
              <a:r>
                <a:rPr lang="zh-CN" altLang="en-US" sz="1200" dirty="0">
                  <a:solidFill>
                    <a:schemeClr val="bg1"/>
                  </a:solidFill>
                  <a:latin typeface="微软雅黑" panose="020B0503020204020204" pitchFamily="34" charset="-122"/>
                  <a:ea typeface="微软雅黑" panose="020B0503020204020204" pitchFamily="34" charset="-122"/>
                </a:rPr>
                <a:t>请在这里输入您的主要叙述内容</a:t>
              </a:r>
              <a:endParaRPr lang="en-US" altLang="zh-CN" sz="1200" dirty="0">
                <a:solidFill>
                  <a:schemeClr val="bg1"/>
                </a:solidFill>
                <a:latin typeface="微软雅黑" panose="020B0503020204020204" pitchFamily="34" charset="-122"/>
                <a:ea typeface="微软雅黑" panose="020B0503020204020204" pitchFamily="34" charset="-122"/>
              </a:endParaRPr>
            </a:p>
            <a:p>
              <a:endParaRPr lang="en-US" altLang="zh-CN" sz="3200"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 xmlns:p14="http://schemas.microsoft.com/office/powerpoint/2010/main" val="3486207184"/>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1+#ppt_w/2"/>
                                          </p:val>
                                        </p:tav>
                                        <p:tav tm="100000">
                                          <p:val>
                                            <p:strVal val="#ppt_x"/>
                                          </p:val>
                                        </p:tav>
                                      </p:tavLst>
                                    </p:anim>
                                    <p:anim calcmode="lin" valueType="num">
                                      <p:cBhvr additive="base">
                                        <p:cTn id="12" dur="500" fill="hold"/>
                                        <p:tgtEl>
                                          <p:spTgt spid="2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additive="base">
                                        <p:cTn id="16" dur="500" fill="hold"/>
                                        <p:tgtEl>
                                          <p:spTgt spid="35"/>
                                        </p:tgtEl>
                                        <p:attrNameLst>
                                          <p:attrName>ppt_x</p:attrName>
                                        </p:attrNameLst>
                                      </p:cBhvr>
                                      <p:tavLst>
                                        <p:tav tm="0">
                                          <p:val>
                                            <p:strVal val="0-#ppt_w/2"/>
                                          </p:val>
                                        </p:tav>
                                        <p:tav tm="100000">
                                          <p:val>
                                            <p:strVal val="#ppt_x"/>
                                          </p:val>
                                        </p:tav>
                                      </p:tavLst>
                                    </p:anim>
                                    <p:anim calcmode="lin" valueType="num">
                                      <p:cBhvr additive="base">
                                        <p:cTn id="17" dur="500" fill="hold"/>
                                        <p:tgtEl>
                                          <p:spTgt spid="35"/>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cBhvr additive="base">
                                        <p:cTn id="20" dur="500" fill="hold"/>
                                        <p:tgtEl>
                                          <p:spTgt spid="44"/>
                                        </p:tgtEl>
                                        <p:attrNameLst>
                                          <p:attrName>ppt_x</p:attrName>
                                        </p:attrNameLst>
                                      </p:cBhvr>
                                      <p:tavLst>
                                        <p:tav tm="0">
                                          <p:val>
                                            <p:strVal val="1+#ppt_w/2"/>
                                          </p:val>
                                        </p:tav>
                                        <p:tav tm="100000">
                                          <p:val>
                                            <p:strVal val="#ppt_x"/>
                                          </p:val>
                                        </p:tav>
                                      </p:tavLst>
                                    </p:anim>
                                    <p:anim calcmode="lin" valueType="num">
                                      <p:cBhvr additive="base">
                                        <p:cTn id="21" dur="500" fill="hold"/>
                                        <p:tgtEl>
                                          <p:spTgt spid="44"/>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 calcmode="lin" valueType="num">
                                      <p:cBhvr additive="base">
                                        <p:cTn id="25" dur="500" fill="hold"/>
                                        <p:tgtEl>
                                          <p:spTgt spid="41"/>
                                        </p:tgtEl>
                                        <p:attrNameLst>
                                          <p:attrName>ppt_x</p:attrName>
                                        </p:attrNameLst>
                                      </p:cBhvr>
                                      <p:tavLst>
                                        <p:tav tm="0">
                                          <p:val>
                                            <p:strVal val="0-#ppt_w/2"/>
                                          </p:val>
                                        </p:tav>
                                        <p:tav tm="100000">
                                          <p:val>
                                            <p:strVal val="#ppt_x"/>
                                          </p:val>
                                        </p:tav>
                                      </p:tavLst>
                                    </p:anim>
                                    <p:anim calcmode="lin" valueType="num">
                                      <p:cBhvr additive="base">
                                        <p:cTn id="26" dur="500" fill="hold"/>
                                        <p:tgtEl>
                                          <p:spTgt spid="41"/>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0"/>
                                  </p:stCondLst>
                                  <p:childTnLst>
                                    <p:set>
                                      <p:cBhvr>
                                        <p:cTn id="28" dur="1" fill="hold">
                                          <p:stCondLst>
                                            <p:cond delay="0"/>
                                          </p:stCondLst>
                                        </p:cTn>
                                        <p:tgtEl>
                                          <p:spTgt spid="32"/>
                                        </p:tgtEl>
                                        <p:attrNameLst>
                                          <p:attrName>style.visibility</p:attrName>
                                        </p:attrNameLst>
                                      </p:cBhvr>
                                      <p:to>
                                        <p:strVal val="visible"/>
                                      </p:to>
                                    </p:set>
                                    <p:anim calcmode="lin" valueType="num">
                                      <p:cBhvr additive="base">
                                        <p:cTn id="29" dur="500" fill="hold"/>
                                        <p:tgtEl>
                                          <p:spTgt spid="32"/>
                                        </p:tgtEl>
                                        <p:attrNameLst>
                                          <p:attrName>ppt_x</p:attrName>
                                        </p:attrNameLst>
                                      </p:cBhvr>
                                      <p:tavLst>
                                        <p:tav tm="0">
                                          <p:val>
                                            <p:strVal val="1+#ppt_w/2"/>
                                          </p:val>
                                        </p:tav>
                                        <p:tav tm="100000">
                                          <p:val>
                                            <p:strVal val="#ppt_x"/>
                                          </p:val>
                                        </p:tav>
                                      </p:tavLst>
                                    </p:anim>
                                    <p:anim calcmode="lin" valueType="num">
                                      <p:cBhvr additive="base">
                                        <p:cTn id="30" dur="500" fill="hold"/>
                                        <p:tgtEl>
                                          <p:spTgt spid="32"/>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2" presetClass="entr" presetSubtype="8" fill="hold" nodeType="afterEffect">
                                  <p:stCondLst>
                                    <p:cond delay="0"/>
                                  </p:stCondLst>
                                  <p:childTnLst>
                                    <p:set>
                                      <p:cBhvr>
                                        <p:cTn id="33" dur="1" fill="hold">
                                          <p:stCondLst>
                                            <p:cond delay="0"/>
                                          </p:stCondLst>
                                        </p:cTn>
                                        <p:tgtEl>
                                          <p:spTgt spid="26"/>
                                        </p:tgtEl>
                                        <p:attrNameLst>
                                          <p:attrName>style.visibility</p:attrName>
                                        </p:attrNameLst>
                                      </p:cBhvr>
                                      <p:to>
                                        <p:strVal val="visible"/>
                                      </p:to>
                                    </p:set>
                                    <p:anim calcmode="lin" valueType="num">
                                      <p:cBhvr additive="base">
                                        <p:cTn id="34" dur="500" fill="hold"/>
                                        <p:tgtEl>
                                          <p:spTgt spid="26"/>
                                        </p:tgtEl>
                                        <p:attrNameLst>
                                          <p:attrName>ppt_x</p:attrName>
                                        </p:attrNameLst>
                                      </p:cBhvr>
                                      <p:tavLst>
                                        <p:tav tm="0">
                                          <p:val>
                                            <p:strVal val="0-#ppt_w/2"/>
                                          </p:val>
                                        </p:tav>
                                        <p:tav tm="100000">
                                          <p:val>
                                            <p:strVal val="#ppt_x"/>
                                          </p:val>
                                        </p:tav>
                                      </p:tavLst>
                                    </p:anim>
                                    <p:anim calcmode="lin" valueType="num">
                                      <p:cBhvr additive="base">
                                        <p:cTn id="35" dur="500" fill="hold"/>
                                        <p:tgtEl>
                                          <p:spTgt spid="26"/>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0"/>
                                  </p:stCondLst>
                                  <p:childTnLst>
                                    <p:set>
                                      <p:cBhvr>
                                        <p:cTn id="37" dur="1" fill="hold">
                                          <p:stCondLst>
                                            <p:cond delay="0"/>
                                          </p:stCondLst>
                                        </p:cTn>
                                        <p:tgtEl>
                                          <p:spTgt spid="47"/>
                                        </p:tgtEl>
                                        <p:attrNameLst>
                                          <p:attrName>style.visibility</p:attrName>
                                        </p:attrNameLst>
                                      </p:cBhvr>
                                      <p:to>
                                        <p:strVal val="visible"/>
                                      </p:to>
                                    </p:set>
                                    <p:anim calcmode="lin" valueType="num">
                                      <p:cBhvr additive="base">
                                        <p:cTn id="38" dur="500" fill="hold"/>
                                        <p:tgtEl>
                                          <p:spTgt spid="47"/>
                                        </p:tgtEl>
                                        <p:attrNameLst>
                                          <p:attrName>ppt_x</p:attrName>
                                        </p:attrNameLst>
                                      </p:cBhvr>
                                      <p:tavLst>
                                        <p:tav tm="0">
                                          <p:val>
                                            <p:strVal val="1+#ppt_w/2"/>
                                          </p:val>
                                        </p:tav>
                                        <p:tav tm="100000">
                                          <p:val>
                                            <p:strVal val="#ppt_x"/>
                                          </p:val>
                                        </p:tav>
                                      </p:tavLst>
                                    </p:anim>
                                    <p:anim calcmode="lin" valueType="num">
                                      <p:cBhvr additive="base">
                                        <p:cTn id="39"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Freeform 5"/>
          <p:cNvSpPr>
            <a:spLocks/>
          </p:cNvSpPr>
          <p:nvPr/>
        </p:nvSpPr>
        <p:spPr bwMode="auto">
          <a:xfrm>
            <a:off x="712620" y="3843385"/>
            <a:ext cx="1598280" cy="1420537"/>
          </a:xfrm>
          <a:custGeom>
            <a:avLst/>
            <a:gdLst>
              <a:gd name="T0" fmla="*/ 145 w 477"/>
              <a:gd name="T1" fmla="*/ 0 h 423"/>
              <a:gd name="T2" fmla="*/ 331 w 477"/>
              <a:gd name="T3" fmla="*/ 0 h 423"/>
              <a:gd name="T4" fmla="*/ 375 w 477"/>
              <a:gd name="T5" fmla="*/ 25 h 423"/>
              <a:gd name="T6" fmla="*/ 468 w 477"/>
              <a:gd name="T7" fmla="*/ 186 h 423"/>
              <a:gd name="T8" fmla="*/ 468 w 477"/>
              <a:gd name="T9" fmla="*/ 237 h 423"/>
              <a:gd name="T10" fmla="*/ 375 w 477"/>
              <a:gd name="T11" fmla="*/ 398 h 423"/>
              <a:gd name="T12" fmla="*/ 331 w 477"/>
              <a:gd name="T13" fmla="*/ 423 h 423"/>
              <a:gd name="T14" fmla="*/ 146 w 477"/>
              <a:gd name="T15" fmla="*/ 423 h 423"/>
              <a:gd name="T16" fmla="*/ 101 w 477"/>
              <a:gd name="T17" fmla="*/ 398 h 423"/>
              <a:gd name="T18" fmla="*/ 55 w 477"/>
              <a:gd name="T19" fmla="*/ 317 h 423"/>
              <a:gd name="T20" fmla="*/ 9 w 477"/>
              <a:gd name="T21" fmla="*/ 237 h 423"/>
              <a:gd name="T22" fmla="*/ 9 w 477"/>
              <a:gd name="T23" fmla="*/ 186 h 423"/>
              <a:gd name="T24" fmla="*/ 101 w 477"/>
              <a:gd name="T25" fmla="*/ 25 h 423"/>
              <a:gd name="T26" fmla="*/ 145 w 477"/>
              <a:gd name="T2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7" h="423">
                <a:moveTo>
                  <a:pt x="145" y="0"/>
                </a:moveTo>
                <a:cubicBezTo>
                  <a:pt x="207" y="0"/>
                  <a:pt x="269" y="0"/>
                  <a:pt x="331" y="0"/>
                </a:cubicBezTo>
                <a:cubicBezTo>
                  <a:pt x="349" y="1"/>
                  <a:pt x="366" y="10"/>
                  <a:pt x="375" y="25"/>
                </a:cubicBezTo>
                <a:cubicBezTo>
                  <a:pt x="406" y="79"/>
                  <a:pt x="437" y="132"/>
                  <a:pt x="468" y="186"/>
                </a:cubicBezTo>
                <a:cubicBezTo>
                  <a:pt x="476" y="202"/>
                  <a:pt x="477" y="221"/>
                  <a:pt x="468" y="237"/>
                </a:cubicBezTo>
                <a:cubicBezTo>
                  <a:pt x="375" y="398"/>
                  <a:pt x="375" y="398"/>
                  <a:pt x="375" y="398"/>
                </a:cubicBezTo>
                <a:cubicBezTo>
                  <a:pt x="366" y="413"/>
                  <a:pt x="349" y="423"/>
                  <a:pt x="331" y="423"/>
                </a:cubicBezTo>
                <a:cubicBezTo>
                  <a:pt x="146" y="423"/>
                  <a:pt x="146" y="423"/>
                  <a:pt x="146" y="423"/>
                </a:cubicBezTo>
                <a:cubicBezTo>
                  <a:pt x="128" y="423"/>
                  <a:pt x="111" y="413"/>
                  <a:pt x="101" y="398"/>
                </a:cubicBezTo>
                <a:cubicBezTo>
                  <a:pt x="55" y="317"/>
                  <a:pt x="55" y="317"/>
                  <a:pt x="55" y="317"/>
                </a:cubicBezTo>
                <a:cubicBezTo>
                  <a:pt x="9" y="237"/>
                  <a:pt x="9" y="237"/>
                  <a:pt x="9" y="237"/>
                </a:cubicBezTo>
                <a:cubicBezTo>
                  <a:pt x="0" y="222"/>
                  <a:pt x="0" y="202"/>
                  <a:pt x="9" y="186"/>
                </a:cubicBezTo>
                <a:cubicBezTo>
                  <a:pt x="101" y="25"/>
                  <a:pt x="101" y="25"/>
                  <a:pt x="101" y="25"/>
                </a:cubicBezTo>
                <a:cubicBezTo>
                  <a:pt x="111" y="10"/>
                  <a:pt x="128" y="1"/>
                  <a:pt x="145" y="0"/>
                </a:cubicBezTo>
                <a:close/>
              </a:path>
            </a:pathLst>
          </a:custGeom>
          <a:blipFill>
            <a:blip r:embed="rId4" cstate="print"/>
            <a:stretch>
              <a:fillRect/>
            </a:stretch>
          </a:blipFill>
          <a:ln>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Bebas" pitchFamily="2" charset="0"/>
              <a:ea typeface="微软雅黑" panose="020B0503020204020204" pitchFamily="34" charset="-122"/>
              <a:sym typeface="Bebas" pitchFamily="2" charset="0"/>
            </a:endParaRPr>
          </a:p>
        </p:txBody>
      </p:sp>
      <p:sp>
        <p:nvSpPr>
          <p:cNvPr id="11" name="Freeform 5"/>
          <p:cNvSpPr>
            <a:spLocks/>
          </p:cNvSpPr>
          <p:nvPr/>
        </p:nvSpPr>
        <p:spPr bwMode="auto">
          <a:xfrm>
            <a:off x="2061826" y="4605225"/>
            <a:ext cx="1598280" cy="1420537"/>
          </a:xfrm>
          <a:custGeom>
            <a:avLst/>
            <a:gdLst>
              <a:gd name="T0" fmla="*/ 145 w 477"/>
              <a:gd name="T1" fmla="*/ 0 h 423"/>
              <a:gd name="T2" fmla="*/ 331 w 477"/>
              <a:gd name="T3" fmla="*/ 0 h 423"/>
              <a:gd name="T4" fmla="*/ 375 w 477"/>
              <a:gd name="T5" fmla="*/ 25 h 423"/>
              <a:gd name="T6" fmla="*/ 468 w 477"/>
              <a:gd name="T7" fmla="*/ 186 h 423"/>
              <a:gd name="T8" fmla="*/ 468 w 477"/>
              <a:gd name="T9" fmla="*/ 237 h 423"/>
              <a:gd name="T10" fmla="*/ 375 w 477"/>
              <a:gd name="T11" fmla="*/ 398 h 423"/>
              <a:gd name="T12" fmla="*/ 331 w 477"/>
              <a:gd name="T13" fmla="*/ 423 h 423"/>
              <a:gd name="T14" fmla="*/ 146 w 477"/>
              <a:gd name="T15" fmla="*/ 423 h 423"/>
              <a:gd name="T16" fmla="*/ 101 w 477"/>
              <a:gd name="T17" fmla="*/ 398 h 423"/>
              <a:gd name="T18" fmla="*/ 55 w 477"/>
              <a:gd name="T19" fmla="*/ 317 h 423"/>
              <a:gd name="T20" fmla="*/ 9 w 477"/>
              <a:gd name="T21" fmla="*/ 237 h 423"/>
              <a:gd name="T22" fmla="*/ 9 w 477"/>
              <a:gd name="T23" fmla="*/ 186 h 423"/>
              <a:gd name="T24" fmla="*/ 101 w 477"/>
              <a:gd name="T25" fmla="*/ 25 h 423"/>
              <a:gd name="T26" fmla="*/ 145 w 477"/>
              <a:gd name="T2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7" h="423">
                <a:moveTo>
                  <a:pt x="145" y="0"/>
                </a:moveTo>
                <a:cubicBezTo>
                  <a:pt x="207" y="0"/>
                  <a:pt x="269" y="0"/>
                  <a:pt x="331" y="0"/>
                </a:cubicBezTo>
                <a:cubicBezTo>
                  <a:pt x="349" y="1"/>
                  <a:pt x="366" y="10"/>
                  <a:pt x="375" y="25"/>
                </a:cubicBezTo>
                <a:cubicBezTo>
                  <a:pt x="406" y="79"/>
                  <a:pt x="437" y="132"/>
                  <a:pt x="468" y="186"/>
                </a:cubicBezTo>
                <a:cubicBezTo>
                  <a:pt x="476" y="202"/>
                  <a:pt x="477" y="221"/>
                  <a:pt x="468" y="237"/>
                </a:cubicBezTo>
                <a:cubicBezTo>
                  <a:pt x="375" y="398"/>
                  <a:pt x="375" y="398"/>
                  <a:pt x="375" y="398"/>
                </a:cubicBezTo>
                <a:cubicBezTo>
                  <a:pt x="366" y="413"/>
                  <a:pt x="349" y="423"/>
                  <a:pt x="331" y="423"/>
                </a:cubicBezTo>
                <a:cubicBezTo>
                  <a:pt x="146" y="423"/>
                  <a:pt x="146" y="423"/>
                  <a:pt x="146" y="423"/>
                </a:cubicBezTo>
                <a:cubicBezTo>
                  <a:pt x="128" y="423"/>
                  <a:pt x="111" y="413"/>
                  <a:pt x="101" y="398"/>
                </a:cubicBezTo>
                <a:cubicBezTo>
                  <a:pt x="55" y="317"/>
                  <a:pt x="55" y="317"/>
                  <a:pt x="55" y="317"/>
                </a:cubicBezTo>
                <a:cubicBezTo>
                  <a:pt x="9" y="237"/>
                  <a:pt x="9" y="237"/>
                  <a:pt x="9" y="237"/>
                </a:cubicBezTo>
                <a:cubicBezTo>
                  <a:pt x="0" y="222"/>
                  <a:pt x="0" y="202"/>
                  <a:pt x="9" y="186"/>
                </a:cubicBezTo>
                <a:cubicBezTo>
                  <a:pt x="101" y="25"/>
                  <a:pt x="101" y="25"/>
                  <a:pt x="101" y="25"/>
                </a:cubicBezTo>
                <a:cubicBezTo>
                  <a:pt x="111" y="10"/>
                  <a:pt x="128" y="1"/>
                  <a:pt x="145" y="0"/>
                </a:cubicBezTo>
                <a:close/>
              </a:path>
            </a:pathLst>
          </a:custGeom>
          <a:blipFill>
            <a:blip r:embed="rId5" cstate="print"/>
            <a:stretch>
              <a:fillRect/>
            </a:stretch>
          </a:blipFill>
          <a:ln>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Bebas" pitchFamily="2" charset="0"/>
              <a:ea typeface="微软雅黑" panose="020B0503020204020204" pitchFamily="34" charset="-122"/>
              <a:sym typeface="Bebas" pitchFamily="2" charset="0"/>
            </a:endParaRPr>
          </a:p>
        </p:txBody>
      </p:sp>
      <p:sp>
        <p:nvSpPr>
          <p:cNvPr id="12" name="Freeform 5"/>
          <p:cNvSpPr>
            <a:spLocks/>
          </p:cNvSpPr>
          <p:nvPr/>
        </p:nvSpPr>
        <p:spPr bwMode="auto">
          <a:xfrm>
            <a:off x="3411032" y="2319707"/>
            <a:ext cx="1598280" cy="1420537"/>
          </a:xfrm>
          <a:custGeom>
            <a:avLst/>
            <a:gdLst>
              <a:gd name="T0" fmla="*/ 145 w 477"/>
              <a:gd name="T1" fmla="*/ 0 h 423"/>
              <a:gd name="T2" fmla="*/ 331 w 477"/>
              <a:gd name="T3" fmla="*/ 0 h 423"/>
              <a:gd name="T4" fmla="*/ 375 w 477"/>
              <a:gd name="T5" fmla="*/ 25 h 423"/>
              <a:gd name="T6" fmla="*/ 468 w 477"/>
              <a:gd name="T7" fmla="*/ 186 h 423"/>
              <a:gd name="T8" fmla="*/ 468 w 477"/>
              <a:gd name="T9" fmla="*/ 237 h 423"/>
              <a:gd name="T10" fmla="*/ 375 w 477"/>
              <a:gd name="T11" fmla="*/ 398 h 423"/>
              <a:gd name="T12" fmla="*/ 331 w 477"/>
              <a:gd name="T13" fmla="*/ 423 h 423"/>
              <a:gd name="T14" fmla="*/ 146 w 477"/>
              <a:gd name="T15" fmla="*/ 423 h 423"/>
              <a:gd name="T16" fmla="*/ 101 w 477"/>
              <a:gd name="T17" fmla="*/ 398 h 423"/>
              <a:gd name="T18" fmla="*/ 55 w 477"/>
              <a:gd name="T19" fmla="*/ 317 h 423"/>
              <a:gd name="T20" fmla="*/ 9 w 477"/>
              <a:gd name="T21" fmla="*/ 237 h 423"/>
              <a:gd name="T22" fmla="*/ 9 w 477"/>
              <a:gd name="T23" fmla="*/ 186 h 423"/>
              <a:gd name="T24" fmla="*/ 101 w 477"/>
              <a:gd name="T25" fmla="*/ 25 h 423"/>
              <a:gd name="T26" fmla="*/ 145 w 477"/>
              <a:gd name="T2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7" h="423">
                <a:moveTo>
                  <a:pt x="145" y="0"/>
                </a:moveTo>
                <a:cubicBezTo>
                  <a:pt x="207" y="0"/>
                  <a:pt x="269" y="0"/>
                  <a:pt x="331" y="0"/>
                </a:cubicBezTo>
                <a:cubicBezTo>
                  <a:pt x="349" y="1"/>
                  <a:pt x="366" y="10"/>
                  <a:pt x="375" y="25"/>
                </a:cubicBezTo>
                <a:cubicBezTo>
                  <a:pt x="406" y="79"/>
                  <a:pt x="437" y="132"/>
                  <a:pt x="468" y="186"/>
                </a:cubicBezTo>
                <a:cubicBezTo>
                  <a:pt x="476" y="202"/>
                  <a:pt x="477" y="221"/>
                  <a:pt x="468" y="237"/>
                </a:cubicBezTo>
                <a:cubicBezTo>
                  <a:pt x="375" y="398"/>
                  <a:pt x="375" y="398"/>
                  <a:pt x="375" y="398"/>
                </a:cubicBezTo>
                <a:cubicBezTo>
                  <a:pt x="366" y="413"/>
                  <a:pt x="349" y="423"/>
                  <a:pt x="331" y="423"/>
                </a:cubicBezTo>
                <a:cubicBezTo>
                  <a:pt x="146" y="423"/>
                  <a:pt x="146" y="423"/>
                  <a:pt x="146" y="423"/>
                </a:cubicBezTo>
                <a:cubicBezTo>
                  <a:pt x="128" y="423"/>
                  <a:pt x="111" y="413"/>
                  <a:pt x="101" y="398"/>
                </a:cubicBezTo>
                <a:cubicBezTo>
                  <a:pt x="55" y="317"/>
                  <a:pt x="55" y="317"/>
                  <a:pt x="55" y="317"/>
                </a:cubicBezTo>
                <a:cubicBezTo>
                  <a:pt x="9" y="237"/>
                  <a:pt x="9" y="237"/>
                  <a:pt x="9" y="237"/>
                </a:cubicBezTo>
                <a:cubicBezTo>
                  <a:pt x="0" y="222"/>
                  <a:pt x="0" y="202"/>
                  <a:pt x="9" y="186"/>
                </a:cubicBezTo>
                <a:cubicBezTo>
                  <a:pt x="101" y="25"/>
                  <a:pt x="101" y="25"/>
                  <a:pt x="101" y="25"/>
                </a:cubicBezTo>
                <a:cubicBezTo>
                  <a:pt x="111" y="10"/>
                  <a:pt x="128" y="1"/>
                  <a:pt x="145" y="0"/>
                </a:cubicBezTo>
                <a:close/>
              </a:path>
            </a:pathLst>
          </a:custGeom>
          <a:blipFill>
            <a:blip r:embed="rId6" cstate="print"/>
            <a:stretch>
              <a:fillRect/>
            </a:stretch>
          </a:blipFill>
          <a:ln>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Bebas" pitchFamily="2" charset="0"/>
              <a:ea typeface="微软雅黑" panose="020B0503020204020204" pitchFamily="34" charset="-122"/>
              <a:sym typeface="Bebas" pitchFamily="2" charset="0"/>
            </a:endParaRPr>
          </a:p>
        </p:txBody>
      </p:sp>
      <p:sp>
        <p:nvSpPr>
          <p:cNvPr id="13" name="Freeform 5"/>
          <p:cNvSpPr>
            <a:spLocks/>
          </p:cNvSpPr>
          <p:nvPr/>
        </p:nvSpPr>
        <p:spPr bwMode="auto">
          <a:xfrm>
            <a:off x="4760238" y="4605225"/>
            <a:ext cx="1598280" cy="1420537"/>
          </a:xfrm>
          <a:custGeom>
            <a:avLst/>
            <a:gdLst>
              <a:gd name="T0" fmla="*/ 145 w 477"/>
              <a:gd name="T1" fmla="*/ 0 h 423"/>
              <a:gd name="T2" fmla="*/ 331 w 477"/>
              <a:gd name="T3" fmla="*/ 0 h 423"/>
              <a:gd name="T4" fmla="*/ 375 w 477"/>
              <a:gd name="T5" fmla="*/ 25 h 423"/>
              <a:gd name="T6" fmla="*/ 468 w 477"/>
              <a:gd name="T7" fmla="*/ 186 h 423"/>
              <a:gd name="T8" fmla="*/ 468 w 477"/>
              <a:gd name="T9" fmla="*/ 237 h 423"/>
              <a:gd name="T10" fmla="*/ 375 w 477"/>
              <a:gd name="T11" fmla="*/ 398 h 423"/>
              <a:gd name="T12" fmla="*/ 331 w 477"/>
              <a:gd name="T13" fmla="*/ 423 h 423"/>
              <a:gd name="T14" fmla="*/ 146 w 477"/>
              <a:gd name="T15" fmla="*/ 423 h 423"/>
              <a:gd name="T16" fmla="*/ 101 w 477"/>
              <a:gd name="T17" fmla="*/ 398 h 423"/>
              <a:gd name="T18" fmla="*/ 55 w 477"/>
              <a:gd name="T19" fmla="*/ 317 h 423"/>
              <a:gd name="T20" fmla="*/ 9 w 477"/>
              <a:gd name="T21" fmla="*/ 237 h 423"/>
              <a:gd name="T22" fmla="*/ 9 w 477"/>
              <a:gd name="T23" fmla="*/ 186 h 423"/>
              <a:gd name="T24" fmla="*/ 101 w 477"/>
              <a:gd name="T25" fmla="*/ 25 h 423"/>
              <a:gd name="T26" fmla="*/ 145 w 477"/>
              <a:gd name="T2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7" h="423">
                <a:moveTo>
                  <a:pt x="145" y="0"/>
                </a:moveTo>
                <a:cubicBezTo>
                  <a:pt x="207" y="0"/>
                  <a:pt x="269" y="0"/>
                  <a:pt x="331" y="0"/>
                </a:cubicBezTo>
                <a:cubicBezTo>
                  <a:pt x="349" y="1"/>
                  <a:pt x="366" y="10"/>
                  <a:pt x="375" y="25"/>
                </a:cubicBezTo>
                <a:cubicBezTo>
                  <a:pt x="406" y="79"/>
                  <a:pt x="437" y="132"/>
                  <a:pt x="468" y="186"/>
                </a:cubicBezTo>
                <a:cubicBezTo>
                  <a:pt x="476" y="202"/>
                  <a:pt x="477" y="221"/>
                  <a:pt x="468" y="237"/>
                </a:cubicBezTo>
                <a:cubicBezTo>
                  <a:pt x="375" y="398"/>
                  <a:pt x="375" y="398"/>
                  <a:pt x="375" y="398"/>
                </a:cubicBezTo>
                <a:cubicBezTo>
                  <a:pt x="366" y="413"/>
                  <a:pt x="349" y="423"/>
                  <a:pt x="331" y="423"/>
                </a:cubicBezTo>
                <a:cubicBezTo>
                  <a:pt x="146" y="423"/>
                  <a:pt x="146" y="423"/>
                  <a:pt x="146" y="423"/>
                </a:cubicBezTo>
                <a:cubicBezTo>
                  <a:pt x="128" y="423"/>
                  <a:pt x="111" y="413"/>
                  <a:pt x="101" y="398"/>
                </a:cubicBezTo>
                <a:cubicBezTo>
                  <a:pt x="55" y="317"/>
                  <a:pt x="55" y="317"/>
                  <a:pt x="55" y="317"/>
                </a:cubicBezTo>
                <a:cubicBezTo>
                  <a:pt x="9" y="237"/>
                  <a:pt x="9" y="237"/>
                  <a:pt x="9" y="237"/>
                </a:cubicBezTo>
                <a:cubicBezTo>
                  <a:pt x="0" y="222"/>
                  <a:pt x="0" y="202"/>
                  <a:pt x="9" y="186"/>
                </a:cubicBezTo>
                <a:cubicBezTo>
                  <a:pt x="101" y="25"/>
                  <a:pt x="101" y="25"/>
                  <a:pt x="101" y="25"/>
                </a:cubicBezTo>
                <a:cubicBezTo>
                  <a:pt x="111" y="10"/>
                  <a:pt x="128" y="1"/>
                  <a:pt x="145" y="0"/>
                </a:cubicBezTo>
                <a:close/>
              </a:path>
            </a:pathLst>
          </a:custGeom>
          <a:blipFill>
            <a:blip r:embed="rId7" cstate="print"/>
            <a:stretch>
              <a:fillRect/>
            </a:stretch>
          </a:blipFill>
          <a:ln>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Bebas" pitchFamily="2" charset="0"/>
              <a:ea typeface="微软雅黑" panose="020B0503020204020204" pitchFamily="34" charset="-122"/>
              <a:sym typeface="Bebas" pitchFamily="2" charset="0"/>
            </a:endParaRPr>
          </a:p>
        </p:txBody>
      </p:sp>
      <p:sp>
        <p:nvSpPr>
          <p:cNvPr id="14" name="Freeform 5"/>
          <p:cNvSpPr>
            <a:spLocks/>
          </p:cNvSpPr>
          <p:nvPr/>
        </p:nvSpPr>
        <p:spPr bwMode="auto">
          <a:xfrm>
            <a:off x="2061826" y="3081546"/>
            <a:ext cx="1598280" cy="1420537"/>
          </a:xfrm>
          <a:custGeom>
            <a:avLst/>
            <a:gdLst>
              <a:gd name="T0" fmla="*/ 145 w 477"/>
              <a:gd name="T1" fmla="*/ 0 h 423"/>
              <a:gd name="T2" fmla="*/ 331 w 477"/>
              <a:gd name="T3" fmla="*/ 0 h 423"/>
              <a:gd name="T4" fmla="*/ 375 w 477"/>
              <a:gd name="T5" fmla="*/ 25 h 423"/>
              <a:gd name="T6" fmla="*/ 468 w 477"/>
              <a:gd name="T7" fmla="*/ 186 h 423"/>
              <a:gd name="T8" fmla="*/ 468 w 477"/>
              <a:gd name="T9" fmla="*/ 237 h 423"/>
              <a:gd name="T10" fmla="*/ 375 w 477"/>
              <a:gd name="T11" fmla="*/ 398 h 423"/>
              <a:gd name="T12" fmla="*/ 331 w 477"/>
              <a:gd name="T13" fmla="*/ 423 h 423"/>
              <a:gd name="T14" fmla="*/ 146 w 477"/>
              <a:gd name="T15" fmla="*/ 423 h 423"/>
              <a:gd name="T16" fmla="*/ 101 w 477"/>
              <a:gd name="T17" fmla="*/ 398 h 423"/>
              <a:gd name="T18" fmla="*/ 55 w 477"/>
              <a:gd name="T19" fmla="*/ 317 h 423"/>
              <a:gd name="T20" fmla="*/ 9 w 477"/>
              <a:gd name="T21" fmla="*/ 237 h 423"/>
              <a:gd name="T22" fmla="*/ 9 w 477"/>
              <a:gd name="T23" fmla="*/ 186 h 423"/>
              <a:gd name="T24" fmla="*/ 101 w 477"/>
              <a:gd name="T25" fmla="*/ 25 h 423"/>
              <a:gd name="T26" fmla="*/ 145 w 477"/>
              <a:gd name="T2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7" h="423">
                <a:moveTo>
                  <a:pt x="145" y="0"/>
                </a:moveTo>
                <a:cubicBezTo>
                  <a:pt x="207" y="0"/>
                  <a:pt x="269" y="0"/>
                  <a:pt x="331" y="0"/>
                </a:cubicBezTo>
                <a:cubicBezTo>
                  <a:pt x="349" y="1"/>
                  <a:pt x="366" y="10"/>
                  <a:pt x="375" y="25"/>
                </a:cubicBezTo>
                <a:cubicBezTo>
                  <a:pt x="406" y="79"/>
                  <a:pt x="437" y="132"/>
                  <a:pt x="468" y="186"/>
                </a:cubicBezTo>
                <a:cubicBezTo>
                  <a:pt x="476" y="202"/>
                  <a:pt x="477" y="221"/>
                  <a:pt x="468" y="237"/>
                </a:cubicBezTo>
                <a:cubicBezTo>
                  <a:pt x="375" y="398"/>
                  <a:pt x="375" y="398"/>
                  <a:pt x="375" y="398"/>
                </a:cubicBezTo>
                <a:cubicBezTo>
                  <a:pt x="366" y="413"/>
                  <a:pt x="349" y="423"/>
                  <a:pt x="331" y="423"/>
                </a:cubicBezTo>
                <a:cubicBezTo>
                  <a:pt x="146" y="423"/>
                  <a:pt x="146" y="423"/>
                  <a:pt x="146" y="423"/>
                </a:cubicBezTo>
                <a:cubicBezTo>
                  <a:pt x="128" y="423"/>
                  <a:pt x="111" y="413"/>
                  <a:pt x="101" y="398"/>
                </a:cubicBezTo>
                <a:cubicBezTo>
                  <a:pt x="55" y="317"/>
                  <a:pt x="55" y="317"/>
                  <a:pt x="55" y="317"/>
                </a:cubicBezTo>
                <a:cubicBezTo>
                  <a:pt x="9" y="237"/>
                  <a:pt x="9" y="237"/>
                  <a:pt x="9" y="237"/>
                </a:cubicBezTo>
                <a:cubicBezTo>
                  <a:pt x="0" y="222"/>
                  <a:pt x="0" y="202"/>
                  <a:pt x="9" y="186"/>
                </a:cubicBezTo>
                <a:cubicBezTo>
                  <a:pt x="101" y="25"/>
                  <a:pt x="101" y="25"/>
                  <a:pt x="101" y="25"/>
                </a:cubicBezTo>
                <a:cubicBezTo>
                  <a:pt x="111" y="10"/>
                  <a:pt x="128" y="1"/>
                  <a:pt x="145" y="0"/>
                </a:cubicBezTo>
                <a:close/>
              </a:path>
            </a:pathLst>
          </a:custGeom>
          <a:solidFill>
            <a:srgbClr val="1F73E2"/>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dirty="0">
                <a:solidFill>
                  <a:srgbClr val="F9F9F9"/>
                </a:solidFill>
                <a:latin typeface="Bebas" pitchFamily="2" charset="0"/>
                <a:ea typeface="微软雅黑" panose="020B0503020204020204" pitchFamily="34" charset="-122"/>
                <a:sym typeface="Bebas" pitchFamily="2" charset="0"/>
              </a:rPr>
              <a:t>超越</a:t>
            </a:r>
          </a:p>
        </p:txBody>
      </p:sp>
      <p:sp>
        <p:nvSpPr>
          <p:cNvPr id="15" name="Freeform 5"/>
          <p:cNvSpPr>
            <a:spLocks/>
          </p:cNvSpPr>
          <p:nvPr/>
        </p:nvSpPr>
        <p:spPr bwMode="auto">
          <a:xfrm>
            <a:off x="3411032" y="3843385"/>
            <a:ext cx="1598280" cy="1420537"/>
          </a:xfrm>
          <a:custGeom>
            <a:avLst/>
            <a:gdLst>
              <a:gd name="T0" fmla="*/ 145 w 477"/>
              <a:gd name="T1" fmla="*/ 0 h 423"/>
              <a:gd name="T2" fmla="*/ 331 w 477"/>
              <a:gd name="T3" fmla="*/ 0 h 423"/>
              <a:gd name="T4" fmla="*/ 375 w 477"/>
              <a:gd name="T5" fmla="*/ 25 h 423"/>
              <a:gd name="T6" fmla="*/ 468 w 477"/>
              <a:gd name="T7" fmla="*/ 186 h 423"/>
              <a:gd name="T8" fmla="*/ 468 w 477"/>
              <a:gd name="T9" fmla="*/ 237 h 423"/>
              <a:gd name="T10" fmla="*/ 375 w 477"/>
              <a:gd name="T11" fmla="*/ 398 h 423"/>
              <a:gd name="T12" fmla="*/ 331 w 477"/>
              <a:gd name="T13" fmla="*/ 423 h 423"/>
              <a:gd name="T14" fmla="*/ 146 w 477"/>
              <a:gd name="T15" fmla="*/ 423 h 423"/>
              <a:gd name="T16" fmla="*/ 101 w 477"/>
              <a:gd name="T17" fmla="*/ 398 h 423"/>
              <a:gd name="T18" fmla="*/ 55 w 477"/>
              <a:gd name="T19" fmla="*/ 317 h 423"/>
              <a:gd name="T20" fmla="*/ 9 w 477"/>
              <a:gd name="T21" fmla="*/ 237 h 423"/>
              <a:gd name="T22" fmla="*/ 9 w 477"/>
              <a:gd name="T23" fmla="*/ 186 h 423"/>
              <a:gd name="T24" fmla="*/ 101 w 477"/>
              <a:gd name="T25" fmla="*/ 25 h 423"/>
              <a:gd name="T26" fmla="*/ 145 w 477"/>
              <a:gd name="T2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7" h="423">
                <a:moveTo>
                  <a:pt x="145" y="0"/>
                </a:moveTo>
                <a:cubicBezTo>
                  <a:pt x="207" y="0"/>
                  <a:pt x="269" y="0"/>
                  <a:pt x="331" y="0"/>
                </a:cubicBezTo>
                <a:cubicBezTo>
                  <a:pt x="349" y="1"/>
                  <a:pt x="366" y="10"/>
                  <a:pt x="375" y="25"/>
                </a:cubicBezTo>
                <a:cubicBezTo>
                  <a:pt x="406" y="79"/>
                  <a:pt x="437" y="132"/>
                  <a:pt x="468" y="186"/>
                </a:cubicBezTo>
                <a:cubicBezTo>
                  <a:pt x="476" y="202"/>
                  <a:pt x="477" y="221"/>
                  <a:pt x="468" y="237"/>
                </a:cubicBezTo>
                <a:cubicBezTo>
                  <a:pt x="375" y="398"/>
                  <a:pt x="375" y="398"/>
                  <a:pt x="375" y="398"/>
                </a:cubicBezTo>
                <a:cubicBezTo>
                  <a:pt x="366" y="413"/>
                  <a:pt x="349" y="423"/>
                  <a:pt x="331" y="423"/>
                </a:cubicBezTo>
                <a:cubicBezTo>
                  <a:pt x="146" y="423"/>
                  <a:pt x="146" y="423"/>
                  <a:pt x="146" y="423"/>
                </a:cubicBezTo>
                <a:cubicBezTo>
                  <a:pt x="128" y="423"/>
                  <a:pt x="111" y="413"/>
                  <a:pt x="101" y="398"/>
                </a:cubicBezTo>
                <a:cubicBezTo>
                  <a:pt x="55" y="317"/>
                  <a:pt x="55" y="317"/>
                  <a:pt x="55" y="317"/>
                </a:cubicBezTo>
                <a:cubicBezTo>
                  <a:pt x="9" y="237"/>
                  <a:pt x="9" y="237"/>
                  <a:pt x="9" y="237"/>
                </a:cubicBezTo>
                <a:cubicBezTo>
                  <a:pt x="0" y="222"/>
                  <a:pt x="0" y="202"/>
                  <a:pt x="9" y="186"/>
                </a:cubicBezTo>
                <a:cubicBezTo>
                  <a:pt x="101" y="25"/>
                  <a:pt x="101" y="25"/>
                  <a:pt x="101" y="25"/>
                </a:cubicBezTo>
                <a:cubicBezTo>
                  <a:pt x="111" y="10"/>
                  <a:pt x="128" y="1"/>
                  <a:pt x="145" y="0"/>
                </a:cubicBezTo>
                <a:close/>
              </a:path>
            </a:pathLst>
          </a:custGeom>
          <a:solidFill>
            <a:srgbClr val="6CBEF4"/>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dirty="0">
                <a:solidFill>
                  <a:srgbClr val="F9F9F9"/>
                </a:solidFill>
                <a:latin typeface="Bebas" pitchFamily="2" charset="0"/>
                <a:ea typeface="微软雅黑" panose="020B0503020204020204" pitchFamily="34" charset="-122"/>
                <a:sym typeface="Bebas" pitchFamily="2" charset="0"/>
              </a:rPr>
              <a:t>开拓</a:t>
            </a:r>
          </a:p>
        </p:txBody>
      </p:sp>
      <p:sp>
        <p:nvSpPr>
          <p:cNvPr id="16" name="Freeform 5"/>
          <p:cNvSpPr>
            <a:spLocks/>
          </p:cNvSpPr>
          <p:nvPr/>
        </p:nvSpPr>
        <p:spPr bwMode="auto">
          <a:xfrm>
            <a:off x="4760238" y="3081546"/>
            <a:ext cx="1598280" cy="1420537"/>
          </a:xfrm>
          <a:custGeom>
            <a:avLst/>
            <a:gdLst>
              <a:gd name="T0" fmla="*/ 145 w 477"/>
              <a:gd name="T1" fmla="*/ 0 h 423"/>
              <a:gd name="T2" fmla="*/ 331 w 477"/>
              <a:gd name="T3" fmla="*/ 0 h 423"/>
              <a:gd name="T4" fmla="*/ 375 w 477"/>
              <a:gd name="T5" fmla="*/ 25 h 423"/>
              <a:gd name="T6" fmla="*/ 468 w 477"/>
              <a:gd name="T7" fmla="*/ 186 h 423"/>
              <a:gd name="T8" fmla="*/ 468 w 477"/>
              <a:gd name="T9" fmla="*/ 237 h 423"/>
              <a:gd name="T10" fmla="*/ 375 w 477"/>
              <a:gd name="T11" fmla="*/ 398 h 423"/>
              <a:gd name="T12" fmla="*/ 331 w 477"/>
              <a:gd name="T13" fmla="*/ 423 h 423"/>
              <a:gd name="T14" fmla="*/ 146 w 477"/>
              <a:gd name="T15" fmla="*/ 423 h 423"/>
              <a:gd name="T16" fmla="*/ 101 w 477"/>
              <a:gd name="T17" fmla="*/ 398 h 423"/>
              <a:gd name="T18" fmla="*/ 55 w 477"/>
              <a:gd name="T19" fmla="*/ 317 h 423"/>
              <a:gd name="T20" fmla="*/ 9 w 477"/>
              <a:gd name="T21" fmla="*/ 237 h 423"/>
              <a:gd name="T22" fmla="*/ 9 w 477"/>
              <a:gd name="T23" fmla="*/ 186 h 423"/>
              <a:gd name="T24" fmla="*/ 101 w 477"/>
              <a:gd name="T25" fmla="*/ 25 h 423"/>
              <a:gd name="T26" fmla="*/ 145 w 477"/>
              <a:gd name="T2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7" h="423">
                <a:moveTo>
                  <a:pt x="145" y="0"/>
                </a:moveTo>
                <a:cubicBezTo>
                  <a:pt x="207" y="0"/>
                  <a:pt x="269" y="0"/>
                  <a:pt x="331" y="0"/>
                </a:cubicBezTo>
                <a:cubicBezTo>
                  <a:pt x="349" y="1"/>
                  <a:pt x="366" y="10"/>
                  <a:pt x="375" y="25"/>
                </a:cubicBezTo>
                <a:cubicBezTo>
                  <a:pt x="406" y="79"/>
                  <a:pt x="437" y="132"/>
                  <a:pt x="468" y="186"/>
                </a:cubicBezTo>
                <a:cubicBezTo>
                  <a:pt x="476" y="202"/>
                  <a:pt x="477" y="221"/>
                  <a:pt x="468" y="237"/>
                </a:cubicBezTo>
                <a:cubicBezTo>
                  <a:pt x="375" y="398"/>
                  <a:pt x="375" y="398"/>
                  <a:pt x="375" y="398"/>
                </a:cubicBezTo>
                <a:cubicBezTo>
                  <a:pt x="366" y="413"/>
                  <a:pt x="349" y="423"/>
                  <a:pt x="331" y="423"/>
                </a:cubicBezTo>
                <a:cubicBezTo>
                  <a:pt x="146" y="423"/>
                  <a:pt x="146" y="423"/>
                  <a:pt x="146" y="423"/>
                </a:cubicBezTo>
                <a:cubicBezTo>
                  <a:pt x="128" y="423"/>
                  <a:pt x="111" y="413"/>
                  <a:pt x="101" y="398"/>
                </a:cubicBezTo>
                <a:cubicBezTo>
                  <a:pt x="55" y="317"/>
                  <a:pt x="55" y="317"/>
                  <a:pt x="55" y="317"/>
                </a:cubicBezTo>
                <a:cubicBezTo>
                  <a:pt x="9" y="237"/>
                  <a:pt x="9" y="237"/>
                  <a:pt x="9" y="237"/>
                </a:cubicBezTo>
                <a:cubicBezTo>
                  <a:pt x="0" y="222"/>
                  <a:pt x="0" y="202"/>
                  <a:pt x="9" y="186"/>
                </a:cubicBezTo>
                <a:cubicBezTo>
                  <a:pt x="101" y="25"/>
                  <a:pt x="101" y="25"/>
                  <a:pt x="101" y="25"/>
                </a:cubicBezTo>
                <a:cubicBezTo>
                  <a:pt x="111" y="10"/>
                  <a:pt x="128" y="1"/>
                  <a:pt x="145" y="0"/>
                </a:cubicBezTo>
                <a:close/>
              </a:path>
            </a:pathLst>
          </a:custGeom>
          <a:solidFill>
            <a:srgbClr val="1F73E2"/>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dirty="0">
                <a:solidFill>
                  <a:srgbClr val="F9F9F9"/>
                </a:solidFill>
                <a:latin typeface="Bebas" pitchFamily="2" charset="0"/>
                <a:ea typeface="微软雅黑" panose="020B0503020204020204" pitchFamily="34" charset="-122"/>
                <a:sym typeface="Bebas" pitchFamily="2" charset="0"/>
              </a:rPr>
              <a:t>引领</a:t>
            </a:r>
          </a:p>
        </p:txBody>
      </p:sp>
      <p:sp>
        <p:nvSpPr>
          <p:cNvPr id="17" name="Freeform 5"/>
          <p:cNvSpPr>
            <a:spLocks/>
          </p:cNvSpPr>
          <p:nvPr/>
        </p:nvSpPr>
        <p:spPr bwMode="auto">
          <a:xfrm>
            <a:off x="6109445" y="3843385"/>
            <a:ext cx="1598280" cy="1420537"/>
          </a:xfrm>
          <a:custGeom>
            <a:avLst/>
            <a:gdLst>
              <a:gd name="T0" fmla="*/ 145 w 477"/>
              <a:gd name="T1" fmla="*/ 0 h 423"/>
              <a:gd name="T2" fmla="*/ 331 w 477"/>
              <a:gd name="T3" fmla="*/ 0 h 423"/>
              <a:gd name="T4" fmla="*/ 375 w 477"/>
              <a:gd name="T5" fmla="*/ 25 h 423"/>
              <a:gd name="T6" fmla="*/ 468 w 477"/>
              <a:gd name="T7" fmla="*/ 186 h 423"/>
              <a:gd name="T8" fmla="*/ 468 w 477"/>
              <a:gd name="T9" fmla="*/ 237 h 423"/>
              <a:gd name="T10" fmla="*/ 375 w 477"/>
              <a:gd name="T11" fmla="*/ 398 h 423"/>
              <a:gd name="T12" fmla="*/ 331 w 477"/>
              <a:gd name="T13" fmla="*/ 423 h 423"/>
              <a:gd name="T14" fmla="*/ 146 w 477"/>
              <a:gd name="T15" fmla="*/ 423 h 423"/>
              <a:gd name="T16" fmla="*/ 101 w 477"/>
              <a:gd name="T17" fmla="*/ 398 h 423"/>
              <a:gd name="T18" fmla="*/ 55 w 477"/>
              <a:gd name="T19" fmla="*/ 317 h 423"/>
              <a:gd name="T20" fmla="*/ 9 w 477"/>
              <a:gd name="T21" fmla="*/ 237 h 423"/>
              <a:gd name="T22" fmla="*/ 9 w 477"/>
              <a:gd name="T23" fmla="*/ 186 h 423"/>
              <a:gd name="T24" fmla="*/ 101 w 477"/>
              <a:gd name="T25" fmla="*/ 25 h 423"/>
              <a:gd name="T26" fmla="*/ 145 w 477"/>
              <a:gd name="T2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7" h="423">
                <a:moveTo>
                  <a:pt x="145" y="0"/>
                </a:moveTo>
                <a:cubicBezTo>
                  <a:pt x="207" y="0"/>
                  <a:pt x="269" y="0"/>
                  <a:pt x="331" y="0"/>
                </a:cubicBezTo>
                <a:cubicBezTo>
                  <a:pt x="349" y="1"/>
                  <a:pt x="366" y="10"/>
                  <a:pt x="375" y="25"/>
                </a:cubicBezTo>
                <a:cubicBezTo>
                  <a:pt x="406" y="79"/>
                  <a:pt x="437" y="132"/>
                  <a:pt x="468" y="186"/>
                </a:cubicBezTo>
                <a:cubicBezTo>
                  <a:pt x="476" y="202"/>
                  <a:pt x="477" y="221"/>
                  <a:pt x="468" y="237"/>
                </a:cubicBezTo>
                <a:cubicBezTo>
                  <a:pt x="375" y="398"/>
                  <a:pt x="375" y="398"/>
                  <a:pt x="375" y="398"/>
                </a:cubicBezTo>
                <a:cubicBezTo>
                  <a:pt x="366" y="413"/>
                  <a:pt x="349" y="423"/>
                  <a:pt x="331" y="423"/>
                </a:cubicBezTo>
                <a:cubicBezTo>
                  <a:pt x="146" y="423"/>
                  <a:pt x="146" y="423"/>
                  <a:pt x="146" y="423"/>
                </a:cubicBezTo>
                <a:cubicBezTo>
                  <a:pt x="128" y="423"/>
                  <a:pt x="111" y="413"/>
                  <a:pt x="101" y="398"/>
                </a:cubicBezTo>
                <a:cubicBezTo>
                  <a:pt x="55" y="317"/>
                  <a:pt x="55" y="317"/>
                  <a:pt x="55" y="317"/>
                </a:cubicBezTo>
                <a:cubicBezTo>
                  <a:pt x="9" y="237"/>
                  <a:pt x="9" y="237"/>
                  <a:pt x="9" y="237"/>
                </a:cubicBezTo>
                <a:cubicBezTo>
                  <a:pt x="0" y="222"/>
                  <a:pt x="0" y="202"/>
                  <a:pt x="9" y="186"/>
                </a:cubicBezTo>
                <a:cubicBezTo>
                  <a:pt x="101" y="25"/>
                  <a:pt x="101" y="25"/>
                  <a:pt x="101" y="25"/>
                </a:cubicBezTo>
                <a:cubicBezTo>
                  <a:pt x="111" y="10"/>
                  <a:pt x="128" y="1"/>
                  <a:pt x="145" y="0"/>
                </a:cubicBezTo>
                <a:close/>
              </a:path>
            </a:pathLst>
          </a:custGeom>
          <a:solidFill>
            <a:srgbClr val="6CBEF4"/>
          </a:solidFill>
          <a:ln w="25400">
            <a:noFill/>
          </a:ln>
          <a:effectLst>
            <a:outerShdw blurRad="241300" dist="38100" dir="5400000" sx="90000" sy="-19000"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dirty="0">
                <a:solidFill>
                  <a:srgbClr val="F9F9F9"/>
                </a:solidFill>
                <a:latin typeface="Bebas" pitchFamily="2" charset="0"/>
                <a:ea typeface="微软雅黑" panose="020B0503020204020204" pitchFamily="34" charset="-122"/>
                <a:sym typeface="Bebas" pitchFamily="2" charset="0"/>
              </a:rPr>
              <a:t>创新</a:t>
            </a:r>
          </a:p>
        </p:txBody>
      </p:sp>
      <p:sp>
        <p:nvSpPr>
          <p:cNvPr id="18" name="TextBox 37"/>
          <p:cNvSpPr txBox="1"/>
          <p:nvPr/>
        </p:nvSpPr>
        <p:spPr>
          <a:xfrm>
            <a:off x="8341693" y="2167825"/>
            <a:ext cx="2808312" cy="692497"/>
          </a:xfrm>
          <a:prstGeom prst="rect">
            <a:avLst/>
          </a:prstGeom>
          <a:noFill/>
        </p:spPr>
        <p:txBody>
          <a:bodyPr wrap="square" rtlCol="0">
            <a:spAutoFit/>
          </a:bodyPr>
          <a:lstStyle/>
          <a:p>
            <a:pPr>
              <a:lnSpc>
                <a:spcPct val="130000"/>
              </a:lnSpc>
            </a:pPr>
            <a:r>
              <a:rPr lang="zh-CN" altLang="en-US" sz="1000" dirty="0">
                <a:solidFill>
                  <a:schemeClr val="tx1">
                    <a:lumMod val="50000"/>
                    <a:lumOff val="50000"/>
                  </a:schemeClr>
                </a:solidFill>
                <a:latin typeface="Bebas" pitchFamily="2" charset="0"/>
                <a:ea typeface="微软雅黑" panose="020B0503020204020204" pitchFamily="34" charset="-122"/>
                <a:sym typeface="Bebas" pitchFamily="2" charset="0"/>
              </a:rPr>
              <a:t>您的内容打在这里，或者通过复制您的文本后，在此框中选择粘贴，并选择只保留文字。您的内容打在这里。</a:t>
            </a:r>
          </a:p>
        </p:txBody>
      </p:sp>
      <p:sp>
        <p:nvSpPr>
          <p:cNvPr id="19" name="TextBox 38"/>
          <p:cNvSpPr txBox="1"/>
          <p:nvPr/>
        </p:nvSpPr>
        <p:spPr>
          <a:xfrm>
            <a:off x="8341694" y="1829175"/>
            <a:ext cx="1415772" cy="369332"/>
          </a:xfrm>
          <a:prstGeom prst="rect">
            <a:avLst/>
          </a:prstGeom>
          <a:noFill/>
        </p:spPr>
        <p:txBody>
          <a:bodyPr wrap="none" tIns="0" bIns="0" rtlCol="0" anchor="t">
            <a:spAutoFit/>
          </a:bodyPr>
          <a:lstStyle/>
          <a:p>
            <a:pPr lvl="0">
              <a:lnSpc>
                <a:spcPct val="150000"/>
              </a:lnSpc>
            </a:pPr>
            <a:r>
              <a:rPr lang="zh-CN" altLang="en-US" sz="1600" dirty="0">
                <a:solidFill>
                  <a:schemeClr val="tx1">
                    <a:lumMod val="85000"/>
                    <a:lumOff val="15000"/>
                  </a:schemeClr>
                </a:solidFill>
                <a:latin typeface="Bebas" pitchFamily="2" charset="0"/>
                <a:ea typeface="微软雅黑" panose="020B0503020204020204" pitchFamily="34" charset="-122"/>
                <a:cs typeface="华文黑体" pitchFamily="2" charset="-122"/>
                <a:sym typeface="Bebas" pitchFamily="2" charset="0"/>
              </a:rPr>
              <a:t>填写段落标题</a:t>
            </a:r>
          </a:p>
        </p:txBody>
      </p:sp>
      <p:sp>
        <p:nvSpPr>
          <p:cNvPr id="20" name="TextBox 39"/>
          <p:cNvSpPr txBox="1"/>
          <p:nvPr/>
        </p:nvSpPr>
        <p:spPr>
          <a:xfrm>
            <a:off x="8341693" y="3385047"/>
            <a:ext cx="2808312" cy="692497"/>
          </a:xfrm>
          <a:prstGeom prst="rect">
            <a:avLst/>
          </a:prstGeom>
          <a:noFill/>
        </p:spPr>
        <p:txBody>
          <a:bodyPr wrap="square" rtlCol="0">
            <a:spAutoFit/>
          </a:bodyPr>
          <a:lstStyle/>
          <a:p>
            <a:pPr>
              <a:lnSpc>
                <a:spcPct val="130000"/>
              </a:lnSpc>
            </a:pPr>
            <a:r>
              <a:rPr lang="zh-CN" altLang="en-US" sz="1000" dirty="0">
                <a:solidFill>
                  <a:schemeClr val="tx1">
                    <a:lumMod val="50000"/>
                    <a:lumOff val="50000"/>
                  </a:schemeClr>
                </a:solidFill>
                <a:latin typeface="Bebas" pitchFamily="2" charset="0"/>
                <a:ea typeface="微软雅黑" panose="020B0503020204020204" pitchFamily="34" charset="-122"/>
                <a:sym typeface="Bebas" pitchFamily="2" charset="0"/>
              </a:rPr>
              <a:t>您的内容打在这里，或者通过复制您的文本后，在此框中选择粘贴，并选择只保留文字。您的内容打在这里。</a:t>
            </a:r>
          </a:p>
        </p:txBody>
      </p:sp>
      <p:sp>
        <p:nvSpPr>
          <p:cNvPr id="21" name="TextBox 40"/>
          <p:cNvSpPr txBox="1"/>
          <p:nvPr/>
        </p:nvSpPr>
        <p:spPr>
          <a:xfrm>
            <a:off x="8341694" y="3046397"/>
            <a:ext cx="1415772" cy="369332"/>
          </a:xfrm>
          <a:prstGeom prst="rect">
            <a:avLst/>
          </a:prstGeom>
          <a:noFill/>
        </p:spPr>
        <p:txBody>
          <a:bodyPr wrap="none" tIns="0" bIns="0" rtlCol="0" anchor="t">
            <a:spAutoFit/>
          </a:bodyPr>
          <a:lstStyle/>
          <a:p>
            <a:pPr lvl="0">
              <a:lnSpc>
                <a:spcPct val="150000"/>
              </a:lnSpc>
            </a:pPr>
            <a:r>
              <a:rPr lang="zh-CN" altLang="en-US" sz="1600" dirty="0">
                <a:solidFill>
                  <a:schemeClr val="tx1">
                    <a:lumMod val="85000"/>
                    <a:lumOff val="15000"/>
                  </a:schemeClr>
                </a:solidFill>
                <a:latin typeface="Bebas" pitchFamily="2" charset="0"/>
                <a:ea typeface="微软雅黑" panose="020B0503020204020204" pitchFamily="34" charset="-122"/>
                <a:cs typeface="华文黑体" pitchFamily="2" charset="-122"/>
                <a:sym typeface="Bebas" pitchFamily="2" charset="0"/>
              </a:rPr>
              <a:t>填写段落标题</a:t>
            </a:r>
          </a:p>
        </p:txBody>
      </p:sp>
      <p:sp>
        <p:nvSpPr>
          <p:cNvPr id="22" name="TextBox 55"/>
          <p:cNvSpPr txBox="1"/>
          <p:nvPr/>
        </p:nvSpPr>
        <p:spPr>
          <a:xfrm>
            <a:off x="8341693" y="4602269"/>
            <a:ext cx="2808312" cy="692497"/>
          </a:xfrm>
          <a:prstGeom prst="rect">
            <a:avLst/>
          </a:prstGeom>
          <a:noFill/>
        </p:spPr>
        <p:txBody>
          <a:bodyPr wrap="square" rtlCol="0">
            <a:spAutoFit/>
          </a:bodyPr>
          <a:lstStyle/>
          <a:p>
            <a:pPr>
              <a:lnSpc>
                <a:spcPct val="130000"/>
              </a:lnSpc>
            </a:pPr>
            <a:r>
              <a:rPr lang="zh-CN" altLang="en-US" sz="1000" dirty="0">
                <a:solidFill>
                  <a:schemeClr val="tx1">
                    <a:lumMod val="50000"/>
                    <a:lumOff val="50000"/>
                  </a:schemeClr>
                </a:solidFill>
                <a:latin typeface="Bebas" pitchFamily="2" charset="0"/>
                <a:ea typeface="微软雅黑" panose="020B0503020204020204" pitchFamily="34" charset="-122"/>
                <a:sym typeface="Bebas" pitchFamily="2" charset="0"/>
              </a:rPr>
              <a:t>您的内容打在这里，或者通过复制您的文本后，在此框中选择粘贴，并选择只保留文字。您的内容打在这里。</a:t>
            </a:r>
          </a:p>
        </p:txBody>
      </p:sp>
      <p:sp>
        <p:nvSpPr>
          <p:cNvPr id="23" name="TextBox 56"/>
          <p:cNvSpPr txBox="1"/>
          <p:nvPr/>
        </p:nvSpPr>
        <p:spPr>
          <a:xfrm>
            <a:off x="8341694" y="4263619"/>
            <a:ext cx="1415772" cy="369332"/>
          </a:xfrm>
          <a:prstGeom prst="rect">
            <a:avLst/>
          </a:prstGeom>
          <a:noFill/>
        </p:spPr>
        <p:txBody>
          <a:bodyPr wrap="none" tIns="0" bIns="0" rtlCol="0" anchor="t">
            <a:spAutoFit/>
          </a:bodyPr>
          <a:lstStyle/>
          <a:p>
            <a:pPr lvl="0">
              <a:lnSpc>
                <a:spcPct val="150000"/>
              </a:lnSpc>
            </a:pPr>
            <a:r>
              <a:rPr lang="zh-CN" altLang="en-US" sz="1600" dirty="0">
                <a:solidFill>
                  <a:schemeClr val="tx1">
                    <a:lumMod val="85000"/>
                    <a:lumOff val="15000"/>
                  </a:schemeClr>
                </a:solidFill>
                <a:latin typeface="Bebas" pitchFamily="2" charset="0"/>
                <a:ea typeface="微软雅黑" panose="020B0503020204020204" pitchFamily="34" charset="-122"/>
                <a:cs typeface="华文黑体" pitchFamily="2" charset="-122"/>
                <a:sym typeface="Bebas" pitchFamily="2" charset="0"/>
              </a:rPr>
              <a:t>填写段落标题</a:t>
            </a:r>
          </a:p>
        </p:txBody>
      </p:sp>
      <p:sp>
        <p:nvSpPr>
          <p:cNvPr id="24" name="TextBox 57"/>
          <p:cNvSpPr txBox="1"/>
          <p:nvPr/>
        </p:nvSpPr>
        <p:spPr>
          <a:xfrm>
            <a:off x="8341693" y="5819490"/>
            <a:ext cx="2808312" cy="692497"/>
          </a:xfrm>
          <a:prstGeom prst="rect">
            <a:avLst/>
          </a:prstGeom>
          <a:noFill/>
        </p:spPr>
        <p:txBody>
          <a:bodyPr wrap="square" rtlCol="0">
            <a:spAutoFit/>
          </a:bodyPr>
          <a:lstStyle/>
          <a:p>
            <a:pPr>
              <a:lnSpc>
                <a:spcPct val="130000"/>
              </a:lnSpc>
            </a:pPr>
            <a:r>
              <a:rPr lang="zh-CN" altLang="en-US" sz="1000" dirty="0">
                <a:solidFill>
                  <a:schemeClr val="tx1">
                    <a:lumMod val="50000"/>
                    <a:lumOff val="50000"/>
                  </a:schemeClr>
                </a:solidFill>
                <a:latin typeface="Bebas" pitchFamily="2" charset="0"/>
                <a:ea typeface="微软雅黑" panose="020B0503020204020204" pitchFamily="34" charset="-122"/>
                <a:sym typeface="Bebas" pitchFamily="2" charset="0"/>
              </a:rPr>
              <a:t>您的内容打在这里，或者通过复制您的文本后，在此框中选择粘贴，并选择只保留文字。您的内容打在这里。</a:t>
            </a:r>
          </a:p>
        </p:txBody>
      </p:sp>
      <p:sp>
        <p:nvSpPr>
          <p:cNvPr id="25" name="TextBox 58"/>
          <p:cNvSpPr txBox="1"/>
          <p:nvPr/>
        </p:nvSpPr>
        <p:spPr>
          <a:xfrm>
            <a:off x="8341694" y="5480840"/>
            <a:ext cx="1415772" cy="369332"/>
          </a:xfrm>
          <a:prstGeom prst="rect">
            <a:avLst/>
          </a:prstGeom>
          <a:noFill/>
        </p:spPr>
        <p:txBody>
          <a:bodyPr wrap="none" tIns="0" bIns="0" rtlCol="0" anchor="t">
            <a:spAutoFit/>
          </a:bodyPr>
          <a:lstStyle/>
          <a:p>
            <a:pPr lvl="0">
              <a:lnSpc>
                <a:spcPct val="150000"/>
              </a:lnSpc>
            </a:pPr>
            <a:r>
              <a:rPr lang="zh-CN" altLang="en-US" sz="1600" dirty="0">
                <a:solidFill>
                  <a:schemeClr val="tx1">
                    <a:lumMod val="85000"/>
                    <a:lumOff val="15000"/>
                  </a:schemeClr>
                </a:solidFill>
                <a:latin typeface="Bebas" pitchFamily="2" charset="0"/>
                <a:ea typeface="微软雅黑" panose="020B0503020204020204" pitchFamily="34" charset="-122"/>
                <a:cs typeface="华文黑体" pitchFamily="2" charset="-122"/>
                <a:sym typeface="Bebas" pitchFamily="2" charset="0"/>
              </a:rPr>
              <a:t>填写段落标题</a:t>
            </a:r>
          </a:p>
        </p:txBody>
      </p:sp>
    </p:spTree>
    <p:extLst>
      <p:ext uri="{BB962C8B-B14F-4D97-AF65-F5344CB8AC3E}">
        <p14:creationId xmlns="" xmlns:p14="http://schemas.microsoft.com/office/powerpoint/2010/main" val="2458645820"/>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300" fill="hold"/>
                                        <p:tgtEl>
                                          <p:spTgt spid="10"/>
                                        </p:tgtEl>
                                        <p:attrNameLst>
                                          <p:attrName>ppt_w</p:attrName>
                                        </p:attrNameLst>
                                      </p:cBhvr>
                                      <p:tavLst>
                                        <p:tav tm="0">
                                          <p:val>
                                            <p:fltVal val="0"/>
                                          </p:val>
                                        </p:tav>
                                        <p:tav tm="100000">
                                          <p:val>
                                            <p:strVal val="#ppt_w"/>
                                          </p:val>
                                        </p:tav>
                                      </p:tavLst>
                                    </p:anim>
                                    <p:anim calcmode="lin" valueType="num">
                                      <p:cBhvr>
                                        <p:cTn id="8" dur="300" fill="hold"/>
                                        <p:tgtEl>
                                          <p:spTgt spid="10"/>
                                        </p:tgtEl>
                                        <p:attrNameLst>
                                          <p:attrName>ppt_h</p:attrName>
                                        </p:attrNameLst>
                                      </p:cBhvr>
                                      <p:tavLst>
                                        <p:tav tm="0">
                                          <p:val>
                                            <p:fltVal val="0"/>
                                          </p:val>
                                        </p:tav>
                                        <p:tav tm="100000">
                                          <p:val>
                                            <p:strVal val="#ppt_h"/>
                                          </p:val>
                                        </p:tav>
                                      </p:tavLst>
                                    </p:anim>
                                    <p:anim calcmode="lin" valueType="num">
                                      <p:cBhvr>
                                        <p:cTn id="9" dur="300" fill="hold"/>
                                        <p:tgtEl>
                                          <p:spTgt spid="10"/>
                                        </p:tgtEl>
                                        <p:attrNameLst>
                                          <p:attrName>ppt_x</p:attrName>
                                        </p:attrNameLst>
                                      </p:cBhvr>
                                      <p:tavLst>
                                        <p:tav tm="0">
                                          <p:val>
                                            <p:fltVal val="0.5"/>
                                          </p:val>
                                        </p:tav>
                                        <p:tav tm="100000">
                                          <p:val>
                                            <p:strVal val="#ppt_x"/>
                                          </p:val>
                                        </p:tav>
                                      </p:tavLst>
                                    </p:anim>
                                    <p:anim calcmode="lin" valueType="num">
                                      <p:cBhvr>
                                        <p:cTn id="10" dur="300" fill="hold"/>
                                        <p:tgtEl>
                                          <p:spTgt spid="10"/>
                                        </p:tgtEl>
                                        <p:attrNameLst>
                                          <p:attrName>ppt_y</p:attrName>
                                        </p:attrNameLst>
                                      </p:cBhvr>
                                      <p:tavLst>
                                        <p:tav tm="0">
                                          <p:val>
                                            <p:fltVal val="0.5"/>
                                          </p:val>
                                        </p:tav>
                                        <p:tav tm="100000">
                                          <p:val>
                                            <p:strVal val="#ppt_y"/>
                                          </p:val>
                                        </p:tav>
                                      </p:tavLst>
                                    </p:anim>
                                  </p:childTnLst>
                                </p:cTn>
                              </p:par>
                              <p:par>
                                <p:cTn id="11" presetID="26" presetClass="emph" presetSubtype="0" fill="hold" grpId="1" nodeType="withEffect">
                                  <p:stCondLst>
                                    <p:cond delay="300"/>
                                  </p:stCondLst>
                                  <p:childTnLst>
                                    <p:animEffect transition="out" filter="fade">
                                      <p:cBhvr>
                                        <p:cTn id="12" dur="300" tmFilter="0, 0; .2, .5; .8, .5; 1, 0"/>
                                        <p:tgtEl>
                                          <p:spTgt spid="10"/>
                                        </p:tgtEl>
                                      </p:cBhvr>
                                    </p:animEffect>
                                    <p:animScale>
                                      <p:cBhvr>
                                        <p:cTn id="13" dur="150" autoRev="1" fill="hold"/>
                                        <p:tgtEl>
                                          <p:spTgt spid="10"/>
                                        </p:tgtEl>
                                      </p:cBhvr>
                                      <p:by x="105000" y="105000"/>
                                    </p:animScale>
                                  </p:childTnLst>
                                </p:cTn>
                              </p:par>
                              <p:par>
                                <p:cTn id="14" presetID="23" presetClass="entr" presetSubtype="528" fill="hold" grpId="0" nodeType="withEffect">
                                  <p:stCondLst>
                                    <p:cond delay="100"/>
                                  </p:stCondLst>
                                  <p:childTnLst>
                                    <p:set>
                                      <p:cBhvr>
                                        <p:cTn id="15" dur="1" fill="hold">
                                          <p:stCondLst>
                                            <p:cond delay="0"/>
                                          </p:stCondLst>
                                        </p:cTn>
                                        <p:tgtEl>
                                          <p:spTgt spid="14"/>
                                        </p:tgtEl>
                                        <p:attrNameLst>
                                          <p:attrName>style.visibility</p:attrName>
                                        </p:attrNameLst>
                                      </p:cBhvr>
                                      <p:to>
                                        <p:strVal val="visible"/>
                                      </p:to>
                                    </p:set>
                                    <p:anim calcmode="lin" valueType="num">
                                      <p:cBhvr>
                                        <p:cTn id="16" dur="300" fill="hold"/>
                                        <p:tgtEl>
                                          <p:spTgt spid="14"/>
                                        </p:tgtEl>
                                        <p:attrNameLst>
                                          <p:attrName>ppt_w</p:attrName>
                                        </p:attrNameLst>
                                      </p:cBhvr>
                                      <p:tavLst>
                                        <p:tav tm="0">
                                          <p:val>
                                            <p:fltVal val="0"/>
                                          </p:val>
                                        </p:tav>
                                        <p:tav tm="100000">
                                          <p:val>
                                            <p:strVal val="#ppt_w"/>
                                          </p:val>
                                        </p:tav>
                                      </p:tavLst>
                                    </p:anim>
                                    <p:anim calcmode="lin" valueType="num">
                                      <p:cBhvr>
                                        <p:cTn id="17" dur="300" fill="hold"/>
                                        <p:tgtEl>
                                          <p:spTgt spid="14"/>
                                        </p:tgtEl>
                                        <p:attrNameLst>
                                          <p:attrName>ppt_h</p:attrName>
                                        </p:attrNameLst>
                                      </p:cBhvr>
                                      <p:tavLst>
                                        <p:tav tm="0">
                                          <p:val>
                                            <p:fltVal val="0"/>
                                          </p:val>
                                        </p:tav>
                                        <p:tav tm="100000">
                                          <p:val>
                                            <p:strVal val="#ppt_h"/>
                                          </p:val>
                                        </p:tav>
                                      </p:tavLst>
                                    </p:anim>
                                    <p:anim calcmode="lin" valueType="num">
                                      <p:cBhvr>
                                        <p:cTn id="18" dur="300" fill="hold"/>
                                        <p:tgtEl>
                                          <p:spTgt spid="14"/>
                                        </p:tgtEl>
                                        <p:attrNameLst>
                                          <p:attrName>ppt_x</p:attrName>
                                        </p:attrNameLst>
                                      </p:cBhvr>
                                      <p:tavLst>
                                        <p:tav tm="0">
                                          <p:val>
                                            <p:fltVal val="0.5"/>
                                          </p:val>
                                        </p:tav>
                                        <p:tav tm="100000">
                                          <p:val>
                                            <p:strVal val="#ppt_x"/>
                                          </p:val>
                                        </p:tav>
                                      </p:tavLst>
                                    </p:anim>
                                    <p:anim calcmode="lin" valueType="num">
                                      <p:cBhvr>
                                        <p:cTn id="19" dur="300" fill="hold"/>
                                        <p:tgtEl>
                                          <p:spTgt spid="14"/>
                                        </p:tgtEl>
                                        <p:attrNameLst>
                                          <p:attrName>ppt_y</p:attrName>
                                        </p:attrNameLst>
                                      </p:cBhvr>
                                      <p:tavLst>
                                        <p:tav tm="0">
                                          <p:val>
                                            <p:fltVal val="0.5"/>
                                          </p:val>
                                        </p:tav>
                                        <p:tav tm="100000">
                                          <p:val>
                                            <p:strVal val="#ppt_y"/>
                                          </p:val>
                                        </p:tav>
                                      </p:tavLst>
                                    </p:anim>
                                  </p:childTnLst>
                                </p:cTn>
                              </p:par>
                              <p:par>
                                <p:cTn id="20" presetID="26" presetClass="emph" presetSubtype="0" fill="hold" grpId="1" nodeType="withEffect">
                                  <p:stCondLst>
                                    <p:cond delay="400"/>
                                  </p:stCondLst>
                                  <p:childTnLst>
                                    <p:animEffect transition="out" filter="fade">
                                      <p:cBhvr>
                                        <p:cTn id="21" dur="300" tmFilter="0, 0; .2, .5; .8, .5; 1, 0"/>
                                        <p:tgtEl>
                                          <p:spTgt spid="14"/>
                                        </p:tgtEl>
                                      </p:cBhvr>
                                    </p:animEffect>
                                    <p:animScale>
                                      <p:cBhvr>
                                        <p:cTn id="22" dur="150" autoRev="1" fill="hold"/>
                                        <p:tgtEl>
                                          <p:spTgt spid="14"/>
                                        </p:tgtEl>
                                      </p:cBhvr>
                                      <p:by x="105000" y="105000"/>
                                    </p:animScale>
                                  </p:childTnLst>
                                </p:cTn>
                              </p:par>
                              <p:par>
                                <p:cTn id="23" presetID="23" presetClass="entr" presetSubtype="528" fill="hold" grpId="0" nodeType="withEffect">
                                  <p:stCondLst>
                                    <p:cond delay="200"/>
                                  </p:stCondLst>
                                  <p:childTnLst>
                                    <p:set>
                                      <p:cBhvr>
                                        <p:cTn id="24" dur="1" fill="hold">
                                          <p:stCondLst>
                                            <p:cond delay="0"/>
                                          </p:stCondLst>
                                        </p:cTn>
                                        <p:tgtEl>
                                          <p:spTgt spid="12"/>
                                        </p:tgtEl>
                                        <p:attrNameLst>
                                          <p:attrName>style.visibility</p:attrName>
                                        </p:attrNameLst>
                                      </p:cBhvr>
                                      <p:to>
                                        <p:strVal val="visible"/>
                                      </p:to>
                                    </p:set>
                                    <p:anim calcmode="lin" valueType="num">
                                      <p:cBhvr>
                                        <p:cTn id="25" dur="300" fill="hold"/>
                                        <p:tgtEl>
                                          <p:spTgt spid="12"/>
                                        </p:tgtEl>
                                        <p:attrNameLst>
                                          <p:attrName>ppt_w</p:attrName>
                                        </p:attrNameLst>
                                      </p:cBhvr>
                                      <p:tavLst>
                                        <p:tav tm="0">
                                          <p:val>
                                            <p:fltVal val="0"/>
                                          </p:val>
                                        </p:tav>
                                        <p:tav tm="100000">
                                          <p:val>
                                            <p:strVal val="#ppt_w"/>
                                          </p:val>
                                        </p:tav>
                                      </p:tavLst>
                                    </p:anim>
                                    <p:anim calcmode="lin" valueType="num">
                                      <p:cBhvr>
                                        <p:cTn id="26" dur="300" fill="hold"/>
                                        <p:tgtEl>
                                          <p:spTgt spid="12"/>
                                        </p:tgtEl>
                                        <p:attrNameLst>
                                          <p:attrName>ppt_h</p:attrName>
                                        </p:attrNameLst>
                                      </p:cBhvr>
                                      <p:tavLst>
                                        <p:tav tm="0">
                                          <p:val>
                                            <p:fltVal val="0"/>
                                          </p:val>
                                        </p:tav>
                                        <p:tav tm="100000">
                                          <p:val>
                                            <p:strVal val="#ppt_h"/>
                                          </p:val>
                                        </p:tav>
                                      </p:tavLst>
                                    </p:anim>
                                    <p:anim calcmode="lin" valueType="num">
                                      <p:cBhvr>
                                        <p:cTn id="27" dur="300" fill="hold"/>
                                        <p:tgtEl>
                                          <p:spTgt spid="12"/>
                                        </p:tgtEl>
                                        <p:attrNameLst>
                                          <p:attrName>ppt_x</p:attrName>
                                        </p:attrNameLst>
                                      </p:cBhvr>
                                      <p:tavLst>
                                        <p:tav tm="0">
                                          <p:val>
                                            <p:fltVal val="0.5"/>
                                          </p:val>
                                        </p:tav>
                                        <p:tav tm="100000">
                                          <p:val>
                                            <p:strVal val="#ppt_x"/>
                                          </p:val>
                                        </p:tav>
                                      </p:tavLst>
                                    </p:anim>
                                    <p:anim calcmode="lin" valueType="num">
                                      <p:cBhvr>
                                        <p:cTn id="28" dur="300" fill="hold"/>
                                        <p:tgtEl>
                                          <p:spTgt spid="12"/>
                                        </p:tgtEl>
                                        <p:attrNameLst>
                                          <p:attrName>ppt_y</p:attrName>
                                        </p:attrNameLst>
                                      </p:cBhvr>
                                      <p:tavLst>
                                        <p:tav tm="0">
                                          <p:val>
                                            <p:fltVal val="0.5"/>
                                          </p:val>
                                        </p:tav>
                                        <p:tav tm="100000">
                                          <p:val>
                                            <p:strVal val="#ppt_y"/>
                                          </p:val>
                                        </p:tav>
                                      </p:tavLst>
                                    </p:anim>
                                  </p:childTnLst>
                                </p:cTn>
                              </p:par>
                              <p:par>
                                <p:cTn id="29" presetID="26" presetClass="emph" presetSubtype="0" fill="hold" grpId="1" nodeType="withEffect">
                                  <p:stCondLst>
                                    <p:cond delay="500"/>
                                  </p:stCondLst>
                                  <p:childTnLst>
                                    <p:animEffect transition="out" filter="fade">
                                      <p:cBhvr>
                                        <p:cTn id="30" dur="300" tmFilter="0, 0; .2, .5; .8, .5; 1, 0"/>
                                        <p:tgtEl>
                                          <p:spTgt spid="12"/>
                                        </p:tgtEl>
                                      </p:cBhvr>
                                    </p:animEffect>
                                    <p:animScale>
                                      <p:cBhvr>
                                        <p:cTn id="31" dur="150" autoRev="1" fill="hold"/>
                                        <p:tgtEl>
                                          <p:spTgt spid="12"/>
                                        </p:tgtEl>
                                      </p:cBhvr>
                                      <p:by x="105000" y="105000"/>
                                    </p:animScale>
                                  </p:childTnLst>
                                </p:cTn>
                              </p:par>
                              <p:par>
                                <p:cTn id="32" presetID="23" presetClass="entr" presetSubtype="528" fill="hold" grpId="0" nodeType="withEffect">
                                  <p:stCondLst>
                                    <p:cond delay="300"/>
                                  </p:stCondLst>
                                  <p:childTnLst>
                                    <p:set>
                                      <p:cBhvr>
                                        <p:cTn id="33" dur="1" fill="hold">
                                          <p:stCondLst>
                                            <p:cond delay="0"/>
                                          </p:stCondLst>
                                        </p:cTn>
                                        <p:tgtEl>
                                          <p:spTgt spid="16"/>
                                        </p:tgtEl>
                                        <p:attrNameLst>
                                          <p:attrName>style.visibility</p:attrName>
                                        </p:attrNameLst>
                                      </p:cBhvr>
                                      <p:to>
                                        <p:strVal val="visible"/>
                                      </p:to>
                                    </p:set>
                                    <p:anim calcmode="lin" valueType="num">
                                      <p:cBhvr>
                                        <p:cTn id="34" dur="300" fill="hold"/>
                                        <p:tgtEl>
                                          <p:spTgt spid="16"/>
                                        </p:tgtEl>
                                        <p:attrNameLst>
                                          <p:attrName>ppt_w</p:attrName>
                                        </p:attrNameLst>
                                      </p:cBhvr>
                                      <p:tavLst>
                                        <p:tav tm="0">
                                          <p:val>
                                            <p:fltVal val="0"/>
                                          </p:val>
                                        </p:tav>
                                        <p:tav tm="100000">
                                          <p:val>
                                            <p:strVal val="#ppt_w"/>
                                          </p:val>
                                        </p:tav>
                                      </p:tavLst>
                                    </p:anim>
                                    <p:anim calcmode="lin" valueType="num">
                                      <p:cBhvr>
                                        <p:cTn id="35" dur="300" fill="hold"/>
                                        <p:tgtEl>
                                          <p:spTgt spid="16"/>
                                        </p:tgtEl>
                                        <p:attrNameLst>
                                          <p:attrName>ppt_h</p:attrName>
                                        </p:attrNameLst>
                                      </p:cBhvr>
                                      <p:tavLst>
                                        <p:tav tm="0">
                                          <p:val>
                                            <p:fltVal val="0"/>
                                          </p:val>
                                        </p:tav>
                                        <p:tav tm="100000">
                                          <p:val>
                                            <p:strVal val="#ppt_h"/>
                                          </p:val>
                                        </p:tav>
                                      </p:tavLst>
                                    </p:anim>
                                    <p:anim calcmode="lin" valueType="num">
                                      <p:cBhvr>
                                        <p:cTn id="36" dur="300" fill="hold"/>
                                        <p:tgtEl>
                                          <p:spTgt spid="16"/>
                                        </p:tgtEl>
                                        <p:attrNameLst>
                                          <p:attrName>ppt_x</p:attrName>
                                        </p:attrNameLst>
                                      </p:cBhvr>
                                      <p:tavLst>
                                        <p:tav tm="0">
                                          <p:val>
                                            <p:fltVal val="0.5"/>
                                          </p:val>
                                        </p:tav>
                                        <p:tav tm="100000">
                                          <p:val>
                                            <p:strVal val="#ppt_x"/>
                                          </p:val>
                                        </p:tav>
                                      </p:tavLst>
                                    </p:anim>
                                    <p:anim calcmode="lin" valueType="num">
                                      <p:cBhvr>
                                        <p:cTn id="37" dur="300" fill="hold"/>
                                        <p:tgtEl>
                                          <p:spTgt spid="16"/>
                                        </p:tgtEl>
                                        <p:attrNameLst>
                                          <p:attrName>ppt_y</p:attrName>
                                        </p:attrNameLst>
                                      </p:cBhvr>
                                      <p:tavLst>
                                        <p:tav tm="0">
                                          <p:val>
                                            <p:fltVal val="0.5"/>
                                          </p:val>
                                        </p:tav>
                                        <p:tav tm="100000">
                                          <p:val>
                                            <p:strVal val="#ppt_y"/>
                                          </p:val>
                                        </p:tav>
                                      </p:tavLst>
                                    </p:anim>
                                  </p:childTnLst>
                                </p:cTn>
                              </p:par>
                              <p:par>
                                <p:cTn id="38" presetID="26" presetClass="emph" presetSubtype="0" fill="hold" grpId="1" nodeType="withEffect">
                                  <p:stCondLst>
                                    <p:cond delay="600"/>
                                  </p:stCondLst>
                                  <p:childTnLst>
                                    <p:animEffect transition="out" filter="fade">
                                      <p:cBhvr>
                                        <p:cTn id="39" dur="300" tmFilter="0, 0; .2, .5; .8, .5; 1, 0"/>
                                        <p:tgtEl>
                                          <p:spTgt spid="16"/>
                                        </p:tgtEl>
                                      </p:cBhvr>
                                    </p:animEffect>
                                    <p:animScale>
                                      <p:cBhvr>
                                        <p:cTn id="40" dur="150" autoRev="1" fill="hold"/>
                                        <p:tgtEl>
                                          <p:spTgt spid="16"/>
                                        </p:tgtEl>
                                      </p:cBhvr>
                                      <p:by x="105000" y="105000"/>
                                    </p:animScale>
                                  </p:childTnLst>
                                </p:cTn>
                              </p:par>
                              <p:par>
                                <p:cTn id="41" presetID="23" presetClass="entr" presetSubtype="528" fill="hold" grpId="0" nodeType="withEffect">
                                  <p:stCondLst>
                                    <p:cond delay="400"/>
                                  </p:stCondLst>
                                  <p:childTnLst>
                                    <p:set>
                                      <p:cBhvr>
                                        <p:cTn id="42" dur="1" fill="hold">
                                          <p:stCondLst>
                                            <p:cond delay="0"/>
                                          </p:stCondLst>
                                        </p:cTn>
                                        <p:tgtEl>
                                          <p:spTgt spid="17"/>
                                        </p:tgtEl>
                                        <p:attrNameLst>
                                          <p:attrName>style.visibility</p:attrName>
                                        </p:attrNameLst>
                                      </p:cBhvr>
                                      <p:to>
                                        <p:strVal val="visible"/>
                                      </p:to>
                                    </p:set>
                                    <p:anim calcmode="lin" valueType="num">
                                      <p:cBhvr>
                                        <p:cTn id="43" dur="300" fill="hold"/>
                                        <p:tgtEl>
                                          <p:spTgt spid="17"/>
                                        </p:tgtEl>
                                        <p:attrNameLst>
                                          <p:attrName>ppt_w</p:attrName>
                                        </p:attrNameLst>
                                      </p:cBhvr>
                                      <p:tavLst>
                                        <p:tav tm="0">
                                          <p:val>
                                            <p:fltVal val="0"/>
                                          </p:val>
                                        </p:tav>
                                        <p:tav tm="100000">
                                          <p:val>
                                            <p:strVal val="#ppt_w"/>
                                          </p:val>
                                        </p:tav>
                                      </p:tavLst>
                                    </p:anim>
                                    <p:anim calcmode="lin" valueType="num">
                                      <p:cBhvr>
                                        <p:cTn id="44" dur="300" fill="hold"/>
                                        <p:tgtEl>
                                          <p:spTgt spid="17"/>
                                        </p:tgtEl>
                                        <p:attrNameLst>
                                          <p:attrName>ppt_h</p:attrName>
                                        </p:attrNameLst>
                                      </p:cBhvr>
                                      <p:tavLst>
                                        <p:tav tm="0">
                                          <p:val>
                                            <p:fltVal val="0"/>
                                          </p:val>
                                        </p:tav>
                                        <p:tav tm="100000">
                                          <p:val>
                                            <p:strVal val="#ppt_h"/>
                                          </p:val>
                                        </p:tav>
                                      </p:tavLst>
                                    </p:anim>
                                    <p:anim calcmode="lin" valueType="num">
                                      <p:cBhvr>
                                        <p:cTn id="45" dur="300" fill="hold"/>
                                        <p:tgtEl>
                                          <p:spTgt spid="17"/>
                                        </p:tgtEl>
                                        <p:attrNameLst>
                                          <p:attrName>ppt_x</p:attrName>
                                        </p:attrNameLst>
                                      </p:cBhvr>
                                      <p:tavLst>
                                        <p:tav tm="0">
                                          <p:val>
                                            <p:fltVal val="0.5"/>
                                          </p:val>
                                        </p:tav>
                                        <p:tav tm="100000">
                                          <p:val>
                                            <p:strVal val="#ppt_x"/>
                                          </p:val>
                                        </p:tav>
                                      </p:tavLst>
                                    </p:anim>
                                    <p:anim calcmode="lin" valueType="num">
                                      <p:cBhvr>
                                        <p:cTn id="46" dur="300" fill="hold"/>
                                        <p:tgtEl>
                                          <p:spTgt spid="17"/>
                                        </p:tgtEl>
                                        <p:attrNameLst>
                                          <p:attrName>ppt_y</p:attrName>
                                        </p:attrNameLst>
                                      </p:cBhvr>
                                      <p:tavLst>
                                        <p:tav tm="0">
                                          <p:val>
                                            <p:fltVal val="0.5"/>
                                          </p:val>
                                        </p:tav>
                                        <p:tav tm="100000">
                                          <p:val>
                                            <p:strVal val="#ppt_y"/>
                                          </p:val>
                                        </p:tav>
                                      </p:tavLst>
                                    </p:anim>
                                  </p:childTnLst>
                                </p:cTn>
                              </p:par>
                              <p:par>
                                <p:cTn id="47" presetID="26" presetClass="emph" presetSubtype="0" fill="hold" grpId="1" nodeType="withEffect">
                                  <p:stCondLst>
                                    <p:cond delay="700"/>
                                  </p:stCondLst>
                                  <p:childTnLst>
                                    <p:animEffect transition="out" filter="fade">
                                      <p:cBhvr>
                                        <p:cTn id="48" dur="300" tmFilter="0, 0; .2, .5; .8, .5; 1, 0"/>
                                        <p:tgtEl>
                                          <p:spTgt spid="17"/>
                                        </p:tgtEl>
                                      </p:cBhvr>
                                    </p:animEffect>
                                    <p:animScale>
                                      <p:cBhvr>
                                        <p:cTn id="49" dur="150" autoRev="1" fill="hold"/>
                                        <p:tgtEl>
                                          <p:spTgt spid="17"/>
                                        </p:tgtEl>
                                      </p:cBhvr>
                                      <p:by x="105000" y="105000"/>
                                    </p:animScale>
                                  </p:childTnLst>
                                </p:cTn>
                              </p:par>
                              <p:par>
                                <p:cTn id="50" presetID="23" presetClass="entr" presetSubtype="528" fill="hold" grpId="0" nodeType="withEffect">
                                  <p:stCondLst>
                                    <p:cond delay="500"/>
                                  </p:stCondLst>
                                  <p:childTnLst>
                                    <p:set>
                                      <p:cBhvr>
                                        <p:cTn id="51" dur="1" fill="hold">
                                          <p:stCondLst>
                                            <p:cond delay="0"/>
                                          </p:stCondLst>
                                        </p:cTn>
                                        <p:tgtEl>
                                          <p:spTgt spid="11"/>
                                        </p:tgtEl>
                                        <p:attrNameLst>
                                          <p:attrName>style.visibility</p:attrName>
                                        </p:attrNameLst>
                                      </p:cBhvr>
                                      <p:to>
                                        <p:strVal val="visible"/>
                                      </p:to>
                                    </p:set>
                                    <p:anim calcmode="lin" valueType="num">
                                      <p:cBhvr>
                                        <p:cTn id="52" dur="300" fill="hold"/>
                                        <p:tgtEl>
                                          <p:spTgt spid="11"/>
                                        </p:tgtEl>
                                        <p:attrNameLst>
                                          <p:attrName>ppt_w</p:attrName>
                                        </p:attrNameLst>
                                      </p:cBhvr>
                                      <p:tavLst>
                                        <p:tav tm="0">
                                          <p:val>
                                            <p:fltVal val="0"/>
                                          </p:val>
                                        </p:tav>
                                        <p:tav tm="100000">
                                          <p:val>
                                            <p:strVal val="#ppt_w"/>
                                          </p:val>
                                        </p:tav>
                                      </p:tavLst>
                                    </p:anim>
                                    <p:anim calcmode="lin" valueType="num">
                                      <p:cBhvr>
                                        <p:cTn id="53" dur="300" fill="hold"/>
                                        <p:tgtEl>
                                          <p:spTgt spid="11"/>
                                        </p:tgtEl>
                                        <p:attrNameLst>
                                          <p:attrName>ppt_h</p:attrName>
                                        </p:attrNameLst>
                                      </p:cBhvr>
                                      <p:tavLst>
                                        <p:tav tm="0">
                                          <p:val>
                                            <p:fltVal val="0"/>
                                          </p:val>
                                        </p:tav>
                                        <p:tav tm="100000">
                                          <p:val>
                                            <p:strVal val="#ppt_h"/>
                                          </p:val>
                                        </p:tav>
                                      </p:tavLst>
                                    </p:anim>
                                    <p:anim calcmode="lin" valueType="num">
                                      <p:cBhvr>
                                        <p:cTn id="54" dur="300" fill="hold"/>
                                        <p:tgtEl>
                                          <p:spTgt spid="11"/>
                                        </p:tgtEl>
                                        <p:attrNameLst>
                                          <p:attrName>ppt_x</p:attrName>
                                        </p:attrNameLst>
                                      </p:cBhvr>
                                      <p:tavLst>
                                        <p:tav tm="0">
                                          <p:val>
                                            <p:fltVal val="0.5"/>
                                          </p:val>
                                        </p:tav>
                                        <p:tav tm="100000">
                                          <p:val>
                                            <p:strVal val="#ppt_x"/>
                                          </p:val>
                                        </p:tav>
                                      </p:tavLst>
                                    </p:anim>
                                    <p:anim calcmode="lin" valueType="num">
                                      <p:cBhvr>
                                        <p:cTn id="55" dur="300" fill="hold"/>
                                        <p:tgtEl>
                                          <p:spTgt spid="11"/>
                                        </p:tgtEl>
                                        <p:attrNameLst>
                                          <p:attrName>ppt_y</p:attrName>
                                        </p:attrNameLst>
                                      </p:cBhvr>
                                      <p:tavLst>
                                        <p:tav tm="0">
                                          <p:val>
                                            <p:fltVal val="0.5"/>
                                          </p:val>
                                        </p:tav>
                                        <p:tav tm="100000">
                                          <p:val>
                                            <p:strVal val="#ppt_y"/>
                                          </p:val>
                                        </p:tav>
                                      </p:tavLst>
                                    </p:anim>
                                  </p:childTnLst>
                                </p:cTn>
                              </p:par>
                              <p:par>
                                <p:cTn id="56" presetID="26" presetClass="emph" presetSubtype="0" fill="hold" grpId="1" nodeType="withEffect">
                                  <p:stCondLst>
                                    <p:cond delay="800"/>
                                  </p:stCondLst>
                                  <p:childTnLst>
                                    <p:animEffect transition="out" filter="fade">
                                      <p:cBhvr>
                                        <p:cTn id="57" dur="300" tmFilter="0, 0; .2, .5; .8, .5; 1, 0"/>
                                        <p:tgtEl>
                                          <p:spTgt spid="11"/>
                                        </p:tgtEl>
                                      </p:cBhvr>
                                    </p:animEffect>
                                    <p:animScale>
                                      <p:cBhvr>
                                        <p:cTn id="58" dur="150" autoRev="1" fill="hold"/>
                                        <p:tgtEl>
                                          <p:spTgt spid="11"/>
                                        </p:tgtEl>
                                      </p:cBhvr>
                                      <p:by x="105000" y="105000"/>
                                    </p:animScale>
                                  </p:childTnLst>
                                </p:cTn>
                              </p:par>
                              <p:par>
                                <p:cTn id="59" presetID="23" presetClass="entr" presetSubtype="528" fill="hold" grpId="0" nodeType="withEffect">
                                  <p:stCondLst>
                                    <p:cond delay="600"/>
                                  </p:stCondLst>
                                  <p:childTnLst>
                                    <p:set>
                                      <p:cBhvr>
                                        <p:cTn id="60" dur="1" fill="hold">
                                          <p:stCondLst>
                                            <p:cond delay="0"/>
                                          </p:stCondLst>
                                        </p:cTn>
                                        <p:tgtEl>
                                          <p:spTgt spid="15"/>
                                        </p:tgtEl>
                                        <p:attrNameLst>
                                          <p:attrName>style.visibility</p:attrName>
                                        </p:attrNameLst>
                                      </p:cBhvr>
                                      <p:to>
                                        <p:strVal val="visible"/>
                                      </p:to>
                                    </p:set>
                                    <p:anim calcmode="lin" valueType="num">
                                      <p:cBhvr>
                                        <p:cTn id="61" dur="300" fill="hold"/>
                                        <p:tgtEl>
                                          <p:spTgt spid="15"/>
                                        </p:tgtEl>
                                        <p:attrNameLst>
                                          <p:attrName>ppt_w</p:attrName>
                                        </p:attrNameLst>
                                      </p:cBhvr>
                                      <p:tavLst>
                                        <p:tav tm="0">
                                          <p:val>
                                            <p:fltVal val="0"/>
                                          </p:val>
                                        </p:tav>
                                        <p:tav tm="100000">
                                          <p:val>
                                            <p:strVal val="#ppt_w"/>
                                          </p:val>
                                        </p:tav>
                                      </p:tavLst>
                                    </p:anim>
                                    <p:anim calcmode="lin" valueType="num">
                                      <p:cBhvr>
                                        <p:cTn id="62" dur="300" fill="hold"/>
                                        <p:tgtEl>
                                          <p:spTgt spid="15"/>
                                        </p:tgtEl>
                                        <p:attrNameLst>
                                          <p:attrName>ppt_h</p:attrName>
                                        </p:attrNameLst>
                                      </p:cBhvr>
                                      <p:tavLst>
                                        <p:tav tm="0">
                                          <p:val>
                                            <p:fltVal val="0"/>
                                          </p:val>
                                        </p:tav>
                                        <p:tav tm="100000">
                                          <p:val>
                                            <p:strVal val="#ppt_h"/>
                                          </p:val>
                                        </p:tav>
                                      </p:tavLst>
                                    </p:anim>
                                    <p:anim calcmode="lin" valueType="num">
                                      <p:cBhvr>
                                        <p:cTn id="63" dur="300" fill="hold"/>
                                        <p:tgtEl>
                                          <p:spTgt spid="15"/>
                                        </p:tgtEl>
                                        <p:attrNameLst>
                                          <p:attrName>ppt_x</p:attrName>
                                        </p:attrNameLst>
                                      </p:cBhvr>
                                      <p:tavLst>
                                        <p:tav tm="0">
                                          <p:val>
                                            <p:fltVal val="0.5"/>
                                          </p:val>
                                        </p:tav>
                                        <p:tav tm="100000">
                                          <p:val>
                                            <p:strVal val="#ppt_x"/>
                                          </p:val>
                                        </p:tav>
                                      </p:tavLst>
                                    </p:anim>
                                    <p:anim calcmode="lin" valueType="num">
                                      <p:cBhvr>
                                        <p:cTn id="64" dur="300" fill="hold"/>
                                        <p:tgtEl>
                                          <p:spTgt spid="15"/>
                                        </p:tgtEl>
                                        <p:attrNameLst>
                                          <p:attrName>ppt_y</p:attrName>
                                        </p:attrNameLst>
                                      </p:cBhvr>
                                      <p:tavLst>
                                        <p:tav tm="0">
                                          <p:val>
                                            <p:fltVal val="0.5"/>
                                          </p:val>
                                        </p:tav>
                                        <p:tav tm="100000">
                                          <p:val>
                                            <p:strVal val="#ppt_y"/>
                                          </p:val>
                                        </p:tav>
                                      </p:tavLst>
                                    </p:anim>
                                  </p:childTnLst>
                                </p:cTn>
                              </p:par>
                              <p:par>
                                <p:cTn id="65" presetID="26" presetClass="emph" presetSubtype="0" fill="hold" grpId="1" nodeType="withEffect">
                                  <p:stCondLst>
                                    <p:cond delay="900"/>
                                  </p:stCondLst>
                                  <p:childTnLst>
                                    <p:animEffect transition="out" filter="fade">
                                      <p:cBhvr>
                                        <p:cTn id="66" dur="300" tmFilter="0, 0; .2, .5; .8, .5; 1, 0"/>
                                        <p:tgtEl>
                                          <p:spTgt spid="15"/>
                                        </p:tgtEl>
                                      </p:cBhvr>
                                    </p:animEffect>
                                    <p:animScale>
                                      <p:cBhvr>
                                        <p:cTn id="67" dur="150" autoRev="1" fill="hold"/>
                                        <p:tgtEl>
                                          <p:spTgt spid="15"/>
                                        </p:tgtEl>
                                      </p:cBhvr>
                                      <p:by x="105000" y="105000"/>
                                    </p:animScale>
                                  </p:childTnLst>
                                </p:cTn>
                              </p:par>
                              <p:par>
                                <p:cTn id="68" presetID="23" presetClass="entr" presetSubtype="528" fill="hold" grpId="0" nodeType="withEffect">
                                  <p:stCondLst>
                                    <p:cond delay="700"/>
                                  </p:stCondLst>
                                  <p:childTnLst>
                                    <p:set>
                                      <p:cBhvr>
                                        <p:cTn id="69" dur="1" fill="hold">
                                          <p:stCondLst>
                                            <p:cond delay="0"/>
                                          </p:stCondLst>
                                        </p:cTn>
                                        <p:tgtEl>
                                          <p:spTgt spid="13"/>
                                        </p:tgtEl>
                                        <p:attrNameLst>
                                          <p:attrName>style.visibility</p:attrName>
                                        </p:attrNameLst>
                                      </p:cBhvr>
                                      <p:to>
                                        <p:strVal val="visible"/>
                                      </p:to>
                                    </p:set>
                                    <p:anim calcmode="lin" valueType="num">
                                      <p:cBhvr>
                                        <p:cTn id="70" dur="300" fill="hold"/>
                                        <p:tgtEl>
                                          <p:spTgt spid="13"/>
                                        </p:tgtEl>
                                        <p:attrNameLst>
                                          <p:attrName>ppt_w</p:attrName>
                                        </p:attrNameLst>
                                      </p:cBhvr>
                                      <p:tavLst>
                                        <p:tav tm="0">
                                          <p:val>
                                            <p:fltVal val="0"/>
                                          </p:val>
                                        </p:tav>
                                        <p:tav tm="100000">
                                          <p:val>
                                            <p:strVal val="#ppt_w"/>
                                          </p:val>
                                        </p:tav>
                                      </p:tavLst>
                                    </p:anim>
                                    <p:anim calcmode="lin" valueType="num">
                                      <p:cBhvr>
                                        <p:cTn id="71" dur="300" fill="hold"/>
                                        <p:tgtEl>
                                          <p:spTgt spid="13"/>
                                        </p:tgtEl>
                                        <p:attrNameLst>
                                          <p:attrName>ppt_h</p:attrName>
                                        </p:attrNameLst>
                                      </p:cBhvr>
                                      <p:tavLst>
                                        <p:tav tm="0">
                                          <p:val>
                                            <p:fltVal val="0"/>
                                          </p:val>
                                        </p:tav>
                                        <p:tav tm="100000">
                                          <p:val>
                                            <p:strVal val="#ppt_h"/>
                                          </p:val>
                                        </p:tav>
                                      </p:tavLst>
                                    </p:anim>
                                    <p:anim calcmode="lin" valueType="num">
                                      <p:cBhvr>
                                        <p:cTn id="72" dur="300" fill="hold"/>
                                        <p:tgtEl>
                                          <p:spTgt spid="13"/>
                                        </p:tgtEl>
                                        <p:attrNameLst>
                                          <p:attrName>ppt_x</p:attrName>
                                        </p:attrNameLst>
                                      </p:cBhvr>
                                      <p:tavLst>
                                        <p:tav tm="0">
                                          <p:val>
                                            <p:fltVal val="0.5"/>
                                          </p:val>
                                        </p:tav>
                                        <p:tav tm="100000">
                                          <p:val>
                                            <p:strVal val="#ppt_x"/>
                                          </p:val>
                                        </p:tav>
                                      </p:tavLst>
                                    </p:anim>
                                    <p:anim calcmode="lin" valueType="num">
                                      <p:cBhvr>
                                        <p:cTn id="73" dur="300" fill="hold"/>
                                        <p:tgtEl>
                                          <p:spTgt spid="13"/>
                                        </p:tgtEl>
                                        <p:attrNameLst>
                                          <p:attrName>ppt_y</p:attrName>
                                        </p:attrNameLst>
                                      </p:cBhvr>
                                      <p:tavLst>
                                        <p:tav tm="0">
                                          <p:val>
                                            <p:fltVal val="0.5"/>
                                          </p:val>
                                        </p:tav>
                                        <p:tav tm="100000">
                                          <p:val>
                                            <p:strVal val="#ppt_y"/>
                                          </p:val>
                                        </p:tav>
                                      </p:tavLst>
                                    </p:anim>
                                  </p:childTnLst>
                                </p:cTn>
                              </p:par>
                              <p:par>
                                <p:cTn id="74" presetID="26" presetClass="emph" presetSubtype="0" fill="hold" grpId="1" nodeType="withEffect">
                                  <p:stCondLst>
                                    <p:cond delay="1000"/>
                                  </p:stCondLst>
                                  <p:childTnLst>
                                    <p:animEffect transition="out" filter="fade">
                                      <p:cBhvr>
                                        <p:cTn id="75" dur="300" tmFilter="0, 0; .2, .5; .8, .5; 1, 0"/>
                                        <p:tgtEl>
                                          <p:spTgt spid="13"/>
                                        </p:tgtEl>
                                      </p:cBhvr>
                                    </p:animEffect>
                                    <p:animScale>
                                      <p:cBhvr>
                                        <p:cTn id="76" dur="150" autoRev="1" fill="hold"/>
                                        <p:tgtEl>
                                          <p:spTgt spid="13"/>
                                        </p:tgtEl>
                                      </p:cBhvr>
                                      <p:by x="105000" y="105000"/>
                                    </p:animScale>
                                  </p:childTnLst>
                                </p:cTn>
                              </p:par>
                            </p:childTnLst>
                          </p:cTn>
                        </p:par>
                        <p:par>
                          <p:cTn id="77" fill="hold">
                            <p:stCondLst>
                              <p:cond delay="1300"/>
                            </p:stCondLst>
                            <p:childTnLst>
                              <p:par>
                                <p:cTn id="78" presetID="10" presetClass="entr" presetSubtype="0" fill="hold" grpId="0" nodeType="afterEffect">
                                  <p:stCondLst>
                                    <p:cond delay="0"/>
                                  </p:stCondLst>
                                  <p:childTnLst>
                                    <p:set>
                                      <p:cBhvr>
                                        <p:cTn id="79" dur="1" fill="hold">
                                          <p:stCondLst>
                                            <p:cond delay="0"/>
                                          </p:stCondLst>
                                        </p:cTn>
                                        <p:tgtEl>
                                          <p:spTgt spid="19"/>
                                        </p:tgtEl>
                                        <p:attrNameLst>
                                          <p:attrName>style.visibility</p:attrName>
                                        </p:attrNameLst>
                                      </p:cBhvr>
                                      <p:to>
                                        <p:strVal val="visible"/>
                                      </p:to>
                                    </p:set>
                                    <p:animEffect transition="in" filter="fade">
                                      <p:cBhvr>
                                        <p:cTn id="80" dur="500"/>
                                        <p:tgtEl>
                                          <p:spTgt spid="19"/>
                                        </p:tgtEl>
                                      </p:cBhvr>
                                    </p:animEffect>
                                  </p:childTnLst>
                                </p:cTn>
                              </p:par>
                              <p:par>
                                <p:cTn id="81" presetID="10" presetClass="entr" presetSubtype="0" fill="hold" grpId="0" nodeType="withEffect">
                                  <p:stCondLst>
                                    <p:cond delay="200"/>
                                  </p:stCondLst>
                                  <p:childTnLst>
                                    <p:set>
                                      <p:cBhvr>
                                        <p:cTn id="82" dur="1" fill="hold">
                                          <p:stCondLst>
                                            <p:cond delay="0"/>
                                          </p:stCondLst>
                                        </p:cTn>
                                        <p:tgtEl>
                                          <p:spTgt spid="21"/>
                                        </p:tgtEl>
                                        <p:attrNameLst>
                                          <p:attrName>style.visibility</p:attrName>
                                        </p:attrNameLst>
                                      </p:cBhvr>
                                      <p:to>
                                        <p:strVal val="visible"/>
                                      </p:to>
                                    </p:set>
                                    <p:animEffect transition="in" filter="fade">
                                      <p:cBhvr>
                                        <p:cTn id="83" dur="500"/>
                                        <p:tgtEl>
                                          <p:spTgt spid="21"/>
                                        </p:tgtEl>
                                      </p:cBhvr>
                                    </p:animEffect>
                                  </p:childTnLst>
                                </p:cTn>
                              </p:par>
                              <p:par>
                                <p:cTn id="84" presetID="10" presetClass="entr" presetSubtype="0" fill="hold" grpId="0" nodeType="withEffect">
                                  <p:stCondLst>
                                    <p:cond delay="400"/>
                                  </p:stCondLst>
                                  <p:childTnLst>
                                    <p:set>
                                      <p:cBhvr>
                                        <p:cTn id="85" dur="1" fill="hold">
                                          <p:stCondLst>
                                            <p:cond delay="0"/>
                                          </p:stCondLst>
                                        </p:cTn>
                                        <p:tgtEl>
                                          <p:spTgt spid="23"/>
                                        </p:tgtEl>
                                        <p:attrNameLst>
                                          <p:attrName>style.visibility</p:attrName>
                                        </p:attrNameLst>
                                      </p:cBhvr>
                                      <p:to>
                                        <p:strVal val="visible"/>
                                      </p:to>
                                    </p:set>
                                    <p:animEffect transition="in" filter="fade">
                                      <p:cBhvr>
                                        <p:cTn id="86" dur="500"/>
                                        <p:tgtEl>
                                          <p:spTgt spid="23"/>
                                        </p:tgtEl>
                                      </p:cBhvr>
                                    </p:animEffect>
                                  </p:childTnLst>
                                </p:cTn>
                              </p:par>
                              <p:par>
                                <p:cTn id="87" presetID="10" presetClass="entr" presetSubtype="0" fill="hold" grpId="0" nodeType="withEffect">
                                  <p:stCondLst>
                                    <p:cond delay="600"/>
                                  </p:stCondLst>
                                  <p:childTnLst>
                                    <p:set>
                                      <p:cBhvr>
                                        <p:cTn id="88" dur="1" fill="hold">
                                          <p:stCondLst>
                                            <p:cond delay="0"/>
                                          </p:stCondLst>
                                        </p:cTn>
                                        <p:tgtEl>
                                          <p:spTgt spid="25"/>
                                        </p:tgtEl>
                                        <p:attrNameLst>
                                          <p:attrName>style.visibility</p:attrName>
                                        </p:attrNameLst>
                                      </p:cBhvr>
                                      <p:to>
                                        <p:strVal val="visible"/>
                                      </p:to>
                                    </p:set>
                                    <p:animEffect transition="in" filter="fade">
                                      <p:cBhvr>
                                        <p:cTn id="89" dur="500"/>
                                        <p:tgtEl>
                                          <p:spTgt spid="25"/>
                                        </p:tgtEl>
                                      </p:cBhvr>
                                    </p:animEffect>
                                  </p:childTnLst>
                                </p:cTn>
                              </p:par>
                            </p:childTnLst>
                          </p:cTn>
                        </p:par>
                        <p:par>
                          <p:cTn id="90" fill="hold">
                            <p:stCondLst>
                              <p:cond delay="2400"/>
                            </p:stCondLst>
                            <p:childTnLst>
                              <p:par>
                                <p:cTn id="91" presetID="2" presetClass="entr" presetSubtype="2" decel="100000" fill="hold" grpId="0" nodeType="afterEffect">
                                  <p:stCondLst>
                                    <p:cond delay="0"/>
                                  </p:stCondLst>
                                  <p:childTnLst>
                                    <p:set>
                                      <p:cBhvr>
                                        <p:cTn id="92" dur="1" fill="hold">
                                          <p:stCondLst>
                                            <p:cond delay="0"/>
                                          </p:stCondLst>
                                        </p:cTn>
                                        <p:tgtEl>
                                          <p:spTgt spid="18"/>
                                        </p:tgtEl>
                                        <p:attrNameLst>
                                          <p:attrName>style.visibility</p:attrName>
                                        </p:attrNameLst>
                                      </p:cBhvr>
                                      <p:to>
                                        <p:strVal val="visible"/>
                                      </p:to>
                                    </p:set>
                                    <p:anim calcmode="lin" valueType="num">
                                      <p:cBhvr additive="base">
                                        <p:cTn id="93" dur="1000" fill="hold"/>
                                        <p:tgtEl>
                                          <p:spTgt spid="18"/>
                                        </p:tgtEl>
                                        <p:attrNameLst>
                                          <p:attrName>ppt_x</p:attrName>
                                        </p:attrNameLst>
                                      </p:cBhvr>
                                      <p:tavLst>
                                        <p:tav tm="0">
                                          <p:val>
                                            <p:strVal val="1+#ppt_w/2"/>
                                          </p:val>
                                        </p:tav>
                                        <p:tav tm="100000">
                                          <p:val>
                                            <p:strVal val="#ppt_x"/>
                                          </p:val>
                                        </p:tav>
                                      </p:tavLst>
                                    </p:anim>
                                    <p:anim calcmode="lin" valueType="num">
                                      <p:cBhvr additive="base">
                                        <p:cTn id="94" dur="1000" fill="hold"/>
                                        <p:tgtEl>
                                          <p:spTgt spid="18"/>
                                        </p:tgtEl>
                                        <p:attrNameLst>
                                          <p:attrName>ppt_y</p:attrName>
                                        </p:attrNameLst>
                                      </p:cBhvr>
                                      <p:tavLst>
                                        <p:tav tm="0">
                                          <p:val>
                                            <p:strVal val="#ppt_y"/>
                                          </p:val>
                                        </p:tav>
                                        <p:tav tm="100000">
                                          <p:val>
                                            <p:strVal val="#ppt_y"/>
                                          </p:val>
                                        </p:tav>
                                      </p:tavLst>
                                    </p:anim>
                                  </p:childTnLst>
                                </p:cTn>
                              </p:par>
                              <p:par>
                                <p:cTn id="95" presetID="2" presetClass="entr" presetSubtype="2" decel="100000" fill="hold" grpId="0" nodeType="withEffect">
                                  <p:stCondLst>
                                    <p:cond delay="0"/>
                                  </p:stCondLst>
                                  <p:childTnLst>
                                    <p:set>
                                      <p:cBhvr>
                                        <p:cTn id="96" dur="1" fill="hold">
                                          <p:stCondLst>
                                            <p:cond delay="0"/>
                                          </p:stCondLst>
                                        </p:cTn>
                                        <p:tgtEl>
                                          <p:spTgt spid="20"/>
                                        </p:tgtEl>
                                        <p:attrNameLst>
                                          <p:attrName>style.visibility</p:attrName>
                                        </p:attrNameLst>
                                      </p:cBhvr>
                                      <p:to>
                                        <p:strVal val="visible"/>
                                      </p:to>
                                    </p:set>
                                    <p:anim calcmode="lin" valueType="num">
                                      <p:cBhvr additive="base">
                                        <p:cTn id="97" dur="1000" fill="hold"/>
                                        <p:tgtEl>
                                          <p:spTgt spid="20"/>
                                        </p:tgtEl>
                                        <p:attrNameLst>
                                          <p:attrName>ppt_x</p:attrName>
                                        </p:attrNameLst>
                                      </p:cBhvr>
                                      <p:tavLst>
                                        <p:tav tm="0">
                                          <p:val>
                                            <p:strVal val="1+#ppt_w/2"/>
                                          </p:val>
                                        </p:tav>
                                        <p:tav tm="100000">
                                          <p:val>
                                            <p:strVal val="#ppt_x"/>
                                          </p:val>
                                        </p:tav>
                                      </p:tavLst>
                                    </p:anim>
                                    <p:anim calcmode="lin" valueType="num">
                                      <p:cBhvr additive="base">
                                        <p:cTn id="98" dur="1000" fill="hold"/>
                                        <p:tgtEl>
                                          <p:spTgt spid="20"/>
                                        </p:tgtEl>
                                        <p:attrNameLst>
                                          <p:attrName>ppt_y</p:attrName>
                                        </p:attrNameLst>
                                      </p:cBhvr>
                                      <p:tavLst>
                                        <p:tav tm="0">
                                          <p:val>
                                            <p:strVal val="#ppt_y"/>
                                          </p:val>
                                        </p:tav>
                                        <p:tav tm="100000">
                                          <p:val>
                                            <p:strVal val="#ppt_y"/>
                                          </p:val>
                                        </p:tav>
                                      </p:tavLst>
                                    </p:anim>
                                  </p:childTnLst>
                                </p:cTn>
                              </p:par>
                              <p:par>
                                <p:cTn id="99" presetID="2" presetClass="entr" presetSubtype="2" decel="100000" fill="hold" grpId="0" nodeType="withEffect">
                                  <p:stCondLst>
                                    <p:cond delay="0"/>
                                  </p:stCondLst>
                                  <p:childTnLst>
                                    <p:set>
                                      <p:cBhvr>
                                        <p:cTn id="100" dur="1" fill="hold">
                                          <p:stCondLst>
                                            <p:cond delay="0"/>
                                          </p:stCondLst>
                                        </p:cTn>
                                        <p:tgtEl>
                                          <p:spTgt spid="22"/>
                                        </p:tgtEl>
                                        <p:attrNameLst>
                                          <p:attrName>style.visibility</p:attrName>
                                        </p:attrNameLst>
                                      </p:cBhvr>
                                      <p:to>
                                        <p:strVal val="visible"/>
                                      </p:to>
                                    </p:set>
                                    <p:anim calcmode="lin" valueType="num">
                                      <p:cBhvr additive="base">
                                        <p:cTn id="101" dur="1000" fill="hold"/>
                                        <p:tgtEl>
                                          <p:spTgt spid="22"/>
                                        </p:tgtEl>
                                        <p:attrNameLst>
                                          <p:attrName>ppt_x</p:attrName>
                                        </p:attrNameLst>
                                      </p:cBhvr>
                                      <p:tavLst>
                                        <p:tav tm="0">
                                          <p:val>
                                            <p:strVal val="1+#ppt_w/2"/>
                                          </p:val>
                                        </p:tav>
                                        <p:tav tm="100000">
                                          <p:val>
                                            <p:strVal val="#ppt_x"/>
                                          </p:val>
                                        </p:tav>
                                      </p:tavLst>
                                    </p:anim>
                                    <p:anim calcmode="lin" valueType="num">
                                      <p:cBhvr additive="base">
                                        <p:cTn id="102" dur="1000" fill="hold"/>
                                        <p:tgtEl>
                                          <p:spTgt spid="22"/>
                                        </p:tgtEl>
                                        <p:attrNameLst>
                                          <p:attrName>ppt_y</p:attrName>
                                        </p:attrNameLst>
                                      </p:cBhvr>
                                      <p:tavLst>
                                        <p:tav tm="0">
                                          <p:val>
                                            <p:strVal val="#ppt_y"/>
                                          </p:val>
                                        </p:tav>
                                        <p:tav tm="100000">
                                          <p:val>
                                            <p:strVal val="#ppt_y"/>
                                          </p:val>
                                        </p:tav>
                                      </p:tavLst>
                                    </p:anim>
                                  </p:childTnLst>
                                </p:cTn>
                              </p:par>
                              <p:par>
                                <p:cTn id="103" presetID="2" presetClass="entr" presetSubtype="2" decel="100000" fill="hold" grpId="0" nodeType="withEffect">
                                  <p:stCondLst>
                                    <p:cond delay="0"/>
                                  </p:stCondLst>
                                  <p:childTnLst>
                                    <p:set>
                                      <p:cBhvr>
                                        <p:cTn id="104" dur="1" fill="hold">
                                          <p:stCondLst>
                                            <p:cond delay="0"/>
                                          </p:stCondLst>
                                        </p:cTn>
                                        <p:tgtEl>
                                          <p:spTgt spid="24"/>
                                        </p:tgtEl>
                                        <p:attrNameLst>
                                          <p:attrName>style.visibility</p:attrName>
                                        </p:attrNameLst>
                                      </p:cBhvr>
                                      <p:to>
                                        <p:strVal val="visible"/>
                                      </p:to>
                                    </p:set>
                                    <p:anim calcmode="lin" valueType="num">
                                      <p:cBhvr additive="base">
                                        <p:cTn id="105" dur="1000" fill="hold"/>
                                        <p:tgtEl>
                                          <p:spTgt spid="24"/>
                                        </p:tgtEl>
                                        <p:attrNameLst>
                                          <p:attrName>ppt_x</p:attrName>
                                        </p:attrNameLst>
                                      </p:cBhvr>
                                      <p:tavLst>
                                        <p:tav tm="0">
                                          <p:val>
                                            <p:strVal val="1+#ppt_w/2"/>
                                          </p:val>
                                        </p:tav>
                                        <p:tav tm="100000">
                                          <p:val>
                                            <p:strVal val="#ppt_x"/>
                                          </p:val>
                                        </p:tav>
                                      </p:tavLst>
                                    </p:anim>
                                    <p:anim calcmode="lin" valueType="num">
                                      <p:cBhvr additive="base">
                                        <p:cTn id="106" dur="10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p:bldP spid="19" grpId="0"/>
      <p:bldP spid="20" grpId="0"/>
      <p:bldP spid="21" grpId="0"/>
      <p:bldP spid="22" grpId="0"/>
      <p:bldP spid="23" grpId="0"/>
      <p:bldP spid="24" grpId="0"/>
      <p:bldP spid="2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46295" y="119269"/>
            <a:ext cx="1496975" cy="1557841"/>
            <a:chOff x="252311" y="119269"/>
            <a:chExt cx="1496975" cy="1557841"/>
          </a:xfrm>
        </p:grpSpPr>
        <p:grpSp>
          <p:nvGrpSpPr>
            <p:cNvPr id="2" name="组合 1"/>
            <p:cNvGrpSpPr/>
            <p:nvPr/>
          </p:nvGrpSpPr>
          <p:grpSpPr>
            <a:xfrm flipH="1">
              <a:off x="252311" y="119269"/>
              <a:ext cx="1496975" cy="1557841"/>
              <a:chOff x="2783476" y="0"/>
              <a:chExt cx="6590053" cy="685800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2783476" y="0"/>
                <a:ext cx="6590053" cy="6858000"/>
              </a:xfrm>
              <a:prstGeom prst="rect">
                <a:avLst/>
              </a:prstGeom>
            </p:spPr>
          </p:pic>
          <p:sp>
            <p:nvSpPr>
              <p:cNvPr id="4" name="椭圆 3"/>
              <p:cNvSpPr/>
              <p:nvPr/>
            </p:nvSpPr>
            <p:spPr>
              <a:xfrm>
                <a:off x="4423711" y="1924334"/>
                <a:ext cx="3306170" cy="3306170"/>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665610" y="693860"/>
              <a:ext cx="670376" cy="461665"/>
            </a:xfrm>
            <a:prstGeom prst="rect">
              <a:avLst/>
            </a:prstGeom>
            <a:noFill/>
          </p:spPr>
          <p:txBody>
            <a:bodyPr wrap="none" rtlCol="0">
              <a:spAutoFit/>
            </a:bodyPr>
            <a:lstStyle/>
            <a:p>
              <a:r>
                <a:rPr lang="en-US" altLang="zh-CN" sz="2400" b="1" dirty="0" smtClean="0">
                  <a:solidFill>
                    <a:srgbClr val="0376E5"/>
                  </a:solidFill>
                  <a:latin typeface="Agency FB" panose="020B0503020202020204" pitchFamily="34" charset="0"/>
                  <a:ea typeface="微软雅黑" panose="020B0503020204020204" pitchFamily="34" charset="-122"/>
                </a:rPr>
                <a:t>2017</a:t>
              </a:r>
              <a:endParaRPr lang="zh-CN" altLang="en-US" sz="2400" b="1" dirty="0">
                <a:solidFill>
                  <a:srgbClr val="0376E5"/>
                </a:solidFill>
                <a:latin typeface="Agency FB" panose="020B0503020202020204" pitchFamily="34" charset="0"/>
                <a:ea typeface="微软雅黑" panose="020B0503020204020204" pitchFamily="34" charset="-122"/>
              </a:endParaRPr>
            </a:p>
          </p:txBody>
        </p:sp>
      </p:grpSp>
      <p:sp>
        <p:nvSpPr>
          <p:cNvPr id="7" name="文本框 6"/>
          <p:cNvSpPr txBox="1"/>
          <p:nvPr/>
        </p:nvSpPr>
        <p:spPr>
          <a:xfrm>
            <a:off x="1696278" y="476416"/>
            <a:ext cx="4515980" cy="830997"/>
          </a:xfrm>
          <a:prstGeom prst="rect">
            <a:avLst/>
          </a:prstGeom>
          <a:noFill/>
          <a:effectLst/>
        </p:spPr>
        <p:txBody>
          <a:bodyPr wrap="none" rtlCol="0">
            <a:spAutoFit/>
          </a:bodyPr>
          <a:lstStyle/>
          <a:p>
            <a:r>
              <a:rPr lang="zh-CN" altLang="en-US" sz="4800" b="1" dirty="0" smtClean="0">
                <a:solidFill>
                  <a:srgbClr val="0376E5"/>
                </a:solidFill>
                <a:latin typeface="幼圆" panose="02010509060101010101" pitchFamily="49" charset="-122"/>
                <a:ea typeface="幼圆" panose="02010509060101010101" pitchFamily="49" charset="-122"/>
              </a:rPr>
              <a:t>这里输入小标题</a:t>
            </a:r>
            <a:endParaRPr lang="zh-CN" altLang="en-US" sz="4800" b="1" dirty="0">
              <a:solidFill>
                <a:srgbClr val="0376E5"/>
              </a:solidFill>
              <a:latin typeface="幼圆" panose="02010509060101010101" pitchFamily="49" charset="-122"/>
              <a:ea typeface="幼圆" panose="02010509060101010101" pitchFamily="49" charset="-122"/>
            </a:endParaRPr>
          </a:p>
        </p:txBody>
      </p:sp>
      <p:sp>
        <p:nvSpPr>
          <p:cNvPr id="8" name="矩形 7"/>
          <p:cNvSpPr/>
          <p:nvPr/>
        </p:nvSpPr>
        <p:spPr>
          <a:xfrm>
            <a:off x="-1020519" y="2982244"/>
            <a:ext cx="794892" cy="1305134"/>
          </a:xfrm>
          <a:prstGeom prst="rect">
            <a:avLst/>
          </a:prstGeom>
          <a:solidFill>
            <a:srgbClr val="6CB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010515" y="1677110"/>
            <a:ext cx="794892" cy="1305134"/>
          </a:xfrm>
          <a:prstGeom prst="rect">
            <a:avLst/>
          </a:prstGeom>
          <a:solidFill>
            <a:srgbClr val="1F73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descr="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
          <p:cNvGrpSpPr/>
          <p:nvPr/>
        </p:nvGrpSpPr>
        <p:grpSpPr>
          <a:xfrm>
            <a:off x="1069013" y="4697354"/>
            <a:ext cx="4434152" cy="1232027"/>
            <a:chOff x="1069013" y="4697354"/>
            <a:chExt cx="4434152" cy="1232027"/>
          </a:xfrm>
        </p:grpSpPr>
        <p:sp>
          <p:nvSpPr>
            <p:cNvPr id="11" name="Freeform 261"/>
            <p:cNvSpPr>
              <a:spLocks/>
            </p:cNvSpPr>
            <p:nvPr/>
          </p:nvSpPr>
          <p:spPr bwMode="auto">
            <a:xfrm>
              <a:off x="1069013" y="4697354"/>
              <a:ext cx="4434152" cy="1232027"/>
            </a:xfrm>
            <a:custGeom>
              <a:avLst/>
              <a:gdLst>
                <a:gd name="T0" fmla="*/ 48 w 500"/>
                <a:gd name="T1" fmla="*/ 0 h 137"/>
                <a:gd name="T2" fmla="*/ 17 w 500"/>
                <a:gd name="T3" fmla="*/ 10 h 137"/>
                <a:gd name="T4" fmla="*/ 5 w 500"/>
                <a:gd name="T5" fmla="*/ 33 h 137"/>
                <a:gd name="T6" fmla="*/ 11 w 500"/>
                <a:gd name="T7" fmla="*/ 41 h 137"/>
                <a:gd name="T8" fmla="*/ 20 w 500"/>
                <a:gd name="T9" fmla="*/ 42 h 137"/>
                <a:gd name="T10" fmla="*/ 30 w 500"/>
                <a:gd name="T11" fmla="*/ 35 h 137"/>
                <a:gd name="T12" fmla="*/ 34 w 500"/>
                <a:gd name="T13" fmla="*/ 27 h 137"/>
                <a:gd name="T14" fmla="*/ 47 w 500"/>
                <a:gd name="T15" fmla="*/ 22 h 137"/>
                <a:gd name="T16" fmla="*/ 60 w 500"/>
                <a:gd name="T17" fmla="*/ 27 h 137"/>
                <a:gd name="T18" fmla="*/ 65 w 500"/>
                <a:gd name="T19" fmla="*/ 40 h 137"/>
                <a:gd name="T20" fmla="*/ 59 w 500"/>
                <a:gd name="T21" fmla="*/ 56 h 137"/>
                <a:gd name="T22" fmla="*/ 38 w 500"/>
                <a:gd name="T23" fmla="*/ 78 h 137"/>
                <a:gd name="T24" fmla="*/ 9 w 500"/>
                <a:gd name="T25" fmla="*/ 111 h 137"/>
                <a:gd name="T26" fmla="*/ 1 w 500"/>
                <a:gd name="T27" fmla="*/ 129 h 137"/>
                <a:gd name="T28" fmla="*/ 8 w 500"/>
                <a:gd name="T29" fmla="*/ 137 h 137"/>
                <a:gd name="T30" fmla="*/ 492 w 500"/>
                <a:gd name="T31" fmla="*/ 137 h 137"/>
                <a:gd name="T32" fmla="*/ 500 w 500"/>
                <a:gd name="T33" fmla="*/ 129 h 137"/>
                <a:gd name="T34" fmla="*/ 500 w 500"/>
                <a:gd name="T35" fmla="*/ 9 h 137"/>
                <a:gd name="T36" fmla="*/ 492 w 500"/>
                <a:gd name="T37" fmla="*/ 0 h 137"/>
                <a:gd name="T38" fmla="*/ 48 w 500"/>
                <a:gd name="T39"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0" h="137">
                  <a:moveTo>
                    <a:pt x="48" y="0"/>
                  </a:moveTo>
                  <a:cubicBezTo>
                    <a:pt x="36" y="0"/>
                    <a:pt x="25" y="3"/>
                    <a:pt x="17" y="10"/>
                  </a:cubicBezTo>
                  <a:cubicBezTo>
                    <a:pt x="9" y="16"/>
                    <a:pt x="5" y="33"/>
                    <a:pt x="5" y="33"/>
                  </a:cubicBezTo>
                  <a:cubicBezTo>
                    <a:pt x="4" y="37"/>
                    <a:pt x="6" y="41"/>
                    <a:pt x="11" y="41"/>
                  </a:cubicBezTo>
                  <a:cubicBezTo>
                    <a:pt x="20" y="42"/>
                    <a:pt x="20" y="42"/>
                    <a:pt x="20" y="42"/>
                  </a:cubicBezTo>
                  <a:cubicBezTo>
                    <a:pt x="25" y="43"/>
                    <a:pt x="29" y="39"/>
                    <a:pt x="30" y="35"/>
                  </a:cubicBezTo>
                  <a:cubicBezTo>
                    <a:pt x="30" y="35"/>
                    <a:pt x="31" y="30"/>
                    <a:pt x="34" y="27"/>
                  </a:cubicBezTo>
                  <a:cubicBezTo>
                    <a:pt x="37" y="24"/>
                    <a:pt x="42" y="22"/>
                    <a:pt x="47" y="22"/>
                  </a:cubicBezTo>
                  <a:cubicBezTo>
                    <a:pt x="53" y="22"/>
                    <a:pt x="57" y="23"/>
                    <a:pt x="60" y="27"/>
                  </a:cubicBezTo>
                  <a:cubicBezTo>
                    <a:pt x="63" y="30"/>
                    <a:pt x="65" y="34"/>
                    <a:pt x="65" y="40"/>
                  </a:cubicBezTo>
                  <a:cubicBezTo>
                    <a:pt x="65" y="45"/>
                    <a:pt x="63" y="51"/>
                    <a:pt x="59" y="56"/>
                  </a:cubicBezTo>
                  <a:cubicBezTo>
                    <a:pt x="57" y="60"/>
                    <a:pt x="50" y="67"/>
                    <a:pt x="38" y="78"/>
                  </a:cubicBezTo>
                  <a:cubicBezTo>
                    <a:pt x="23" y="92"/>
                    <a:pt x="14" y="103"/>
                    <a:pt x="9" y="111"/>
                  </a:cubicBezTo>
                  <a:cubicBezTo>
                    <a:pt x="4" y="119"/>
                    <a:pt x="1" y="129"/>
                    <a:pt x="1" y="129"/>
                  </a:cubicBezTo>
                  <a:cubicBezTo>
                    <a:pt x="0" y="133"/>
                    <a:pt x="3" y="137"/>
                    <a:pt x="8" y="137"/>
                  </a:cubicBezTo>
                  <a:cubicBezTo>
                    <a:pt x="492" y="137"/>
                    <a:pt x="492" y="137"/>
                    <a:pt x="492" y="137"/>
                  </a:cubicBezTo>
                  <a:cubicBezTo>
                    <a:pt x="497" y="137"/>
                    <a:pt x="500" y="133"/>
                    <a:pt x="500" y="129"/>
                  </a:cubicBezTo>
                  <a:cubicBezTo>
                    <a:pt x="500" y="9"/>
                    <a:pt x="500" y="9"/>
                    <a:pt x="500" y="9"/>
                  </a:cubicBezTo>
                  <a:cubicBezTo>
                    <a:pt x="500" y="4"/>
                    <a:pt x="497" y="0"/>
                    <a:pt x="492" y="0"/>
                  </a:cubicBezTo>
                  <a:cubicBezTo>
                    <a:pt x="492" y="0"/>
                    <a:pt x="49" y="0"/>
                    <a:pt x="48" y="0"/>
                  </a:cubicBezTo>
                  <a:close/>
                </a:path>
              </a:pathLst>
            </a:custGeom>
            <a:solidFill>
              <a:srgbClr val="6CBEF4"/>
            </a:solidFill>
            <a:ln>
              <a:noFill/>
            </a:ln>
            <a:effectLst/>
          </p:spPr>
          <p:txBody>
            <a:bodyPr vert="horz" wrap="square" lIns="91440" tIns="45720" rIns="91440" bIns="45720" numCol="1" anchor="t" anchorCtr="0" compatLnSpc="1">
              <a:prstTxWarp prst="textNoShape">
                <a:avLst/>
              </a:prstTxWarp>
            </a:bodyPr>
            <a:lstStyle/>
            <a:p>
              <a:endParaRPr lang="zh-CN" altLang="en-US"/>
            </a:p>
          </p:txBody>
        </p:sp>
        <p:grpSp>
          <p:nvGrpSpPr>
            <p:cNvPr id="12" name="组合 11" descr="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
            <p:cNvGrpSpPr/>
            <p:nvPr/>
          </p:nvGrpSpPr>
          <p:grpSpPr>
            <a:xfrm>
              <a:off x="2232682" y="4854350"/>
              <a:ext cx="2901474" cy="958504"/>
              <a:chOff x="2478121" y="2540829"/>
              <a:chExt cx="2901474" cy="958504"/>
            </a:xfrm>
          </p:grpSpPr>
          <p:sp>
            <p:nvSpPr>
              <p:cNvPr id="13" name="Rectangle 42"/>
              <p:cNvSpPr/>
              <p:nvPr/>
            </p:nvSpPr>
            <p:spPr>
              <a:xfrm flipH="1">
                <a:off x="2478121" y="2909680"/>
                <a:ext cx="2901474" cy="589653"/>
              </a:xfrm>
              <a:prstGeom prst="rect">
                <a:avLst/>
              </a:prstGeom>
              <a:noFill/>
              <a:ln w="12700" cap="flat" cmpd="sng" algn="ctr">
                <a:noFill/>
                <a:prstDash val="solid"/>
              </a:ln>
              <a:effectLst/>
            </p:spPr>
            <p:txBody>
              <a:bodyPr lIns="91440" tIns="0" rIns="91440" bIns="0" rtlCol="0" anchor="t"/>
              <a:lstStyle/>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endParaRPr lang="en-US" altLang="zh-CN" sz="3600" dirty="0">
                  <a:solidFill>
                    <a:srgbClr val="FFFFFF"/>
                  </a:solidFill>
                  <a:latin typeface="微软雅黑" panose="020B0503020204020204" pitchFamily="34" charset="-122"/>
                  <a:ea typeface="微软雅黑" panose="020B0503020204020204" pitchFamily="34" charset="-122"/>
                </a:endParaRPr>
              </a:p>
            </p:txBody>
          </p:sp>
          <p:sp>
            <p:nvSpPr>
              <p:cNvPr id="14" name="Rectangle 42"/>
              <p:cNvSpPr/>
              <p:nvPr/>
            </p:nvSpPr>
            <p:spPr>
              <a:xfrm flipH="1">
                <a:off x="2644491" y="2540829"/>
                <a:ext cx="2568733" cy="322237"/>
              </a:xfrm>
              <a:prstGeom prst="rect">
                <a:avLst/>
              </a:prstGeom>
              <a:noFill/>
              <a:ln w="12700" cap="flat" cmpd="sng" algn="ctr">
                <a:noFill/>
                <a:prstDash val="solid"/>
              </a:ln>
              <a:effectLst/>
            </p:spPr>
            <p:txBody>
              <a:bodyPr lIns="91440" tIns="0" rIns="91440" bIns="0" rtlCol="0" anchor="t"/>
              <a:lstStyle/>
              <a:p>
                <a:r>
                  <a:rPr lang="zh-CN" altLang="en-US" sz="2000" dirty="0" smtClean="0">
                    <a:solidFill>
                      <a:srgbClr val="FFFFFF"/>
                    </a:solidFill>
                    <a:latin typeface="微软雅黑" panose="020B0503020204020204" pitchFamily="34" charset="-122"/>
                    <a:ea typeface="微软雅黑" panose="020B0503020204020204" pitchFamily="34" charset="-122"/>
                  </a:rPr>
                  <a:t>单击此处输入标题</a:t>
                </a:r>
                <a:endParaRPr lang="en-US" altLang="zh-CN" sz="2000" dirty="0">
                  <a:solidFill>
                    <a:srgbClr val="FFFFFF"/>
                  </a:solidFill>
                  <a:latin typeface="微软雅黑" panose="020B0503020204020204" pitchFamily="34" charset="-122"/>
                  <a:ea typeface="微软雅黑" panose="020B0503020204020204" pitchFamily="34" charset="-122"/>
                </a:endParaRPr>
              </a:p>
            </p:txBody>
          </p:sp>
        </p:grpSp>
      </p:grpSp>
      <p:grpSp>
        <p:nvGrpSpPr>
          <p:cNvPr id="15" name="组合 14" descr="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
          <p:cNvGrpSpPr/>
          <p:nvPr/>
        </p:nvGrpSpPr>
        <p:grpSpPr>
          <a:xfrm>
            <a:off x="6740081" y="2350664"/>
            <a:ext cx="4392376" cy="1232027"/>
            <a:chOff x="6740081" y="2350664"/>
            <a:chExt cx="4392376" cy="1232027"/>
          </a:xfrm>
        </p:grpSpPr>
        <p:sp>
          <p:nvSpPr>
            <p:cNvPr id="16" name="Freeform 394"/>
            <p:cNvSpPr>
              <a:spLocks/>
            </p:cNvSpPr>
            <p:nvPr/>
          </p:nvSpPr>
          <p:spPr bwMode="auto">
            <a:xfrm>
              <a:off x="6740081" y="2350664"/>
              <a:ext cx="4392376" cy="1232027"/>
            </a:xfrm>
            <a:custGeom>
              <a:avLst/>
              <a:gdLst>
                <a:gd name="T0" fmla="*/ 499 w 499"/>
                <a:gd name="T1" fmla="*/ 9 h 138"/>
                <a:gd name="T2" fmla="*/ 491 w 499"/>
                <a:gd name="T3" fmla="*/ 1 h 138"/>
                <a:gd name="T4" fmla="*/ 43 w 499"/>
                <a:gd name="T5" fmla="*/ 0 h 138"/>
                <a:gd name="T6" fmla="*/ 23 w 499"/>
                <a:gd name="T7" fmla="*/ 4 h 138"/>
                <a:gd name="T8" fmla="*/ 9 w 499"/>
                <a:gd name="T9" fmla="*/ 16 h 138"/>
                <a:gd name="T10" fmla="*/ 3 w 499"/>
                <a:gd name="T11" fmla="*/ 27 h 138"/>
                <a:gd name="T12" fmla="*/ 9 w 499"/>
                <a:gd name="T13" fmla="*/ 37 h 138"/>
                <a:gd name="T14" fmla="*/ 17 w 499"/>
                <a:gd name="T15" fmla="*/ 38 h 138"/>
                <a:gd name="T16" fmla="*/ 27 w 499"/>
                <a:gd name="T17" fmla="*/ 31 h 138"/>
                <a:gd name="T18" fmla="*/ 31 w 499"/>
                <a:gd name="T19" fmla="*/ 26 h 138"/>
                <a:gd name="T20" fmla="*/ 42 w 499"/>
                <a:gd name="T21" fmla="*/ 21 h 138"/>
                <a:gd name="T22" fmla="*/ 53 w 499"/>
                <a:gd name="T23" fmla="*/ 25 h 138"/>
                <a:gd name="T24" fmla="*/ 57 w 499"/>
                <a:gd name="T25" fmla="*/ 36 h 138"/>
                <a:gd name="T26" fmla="*/ 52 w 499"/>
                <a:gd name="T27" fmla="*/ 49 h 138"/>
                <a:gd name="T28" fmla="*/ 44 w 499"/>
                <a:gd name="T29" fmla="*/ 53 h 138"/>
                <a:gd name="T30" fmla="*/ 34 w 499"/>
                <a:gd name="T31" fmla="*/ 62 h 138"/>
                <a:gd name="T32" fmla="*/ 34 w 499"/>
                <a:gd name="T33" fmla="*/ 67 h 138"/>
                <a:gd name="T34" fmla="*/ 41 w 499"/>
                <a:gd name="T35" fmla="*/ 73 h 138"/>
                <a:gd name="T36" fmla="*/ 45 w 499"/>
                <a:gd name="T37" fmla="*/ 73 h 138"/>
                <a:gd name="T38" fmla="*/ 57 w 499"/>
                <a:gd name="T39" fmla="*/ 79 h 138"/>
                <a:gd name="T40" fmla="*/ 63 w 499"/>
                <a:gd name="T41" fmla="*/ 94 h 138"/>
                <a:gd name="T42" fmla="*/ 57 w 499"/>
                <a:gd name="T43" fmla="*/ 111 h 138"/>
                <a:gd name="T44" fmla="*/ 44 w 499"/>
                <a:gd name="T45" fmla="*/ 117 h 138"/>
                <a:gd name="T46" fmla="*/ 31 w 499"/>
                <a:gd name="T47" fmla="*/ 112 h 138"/>
                <a:gd name="T48" fmla="*/ 26 w 499"/>
                <a:gd name="T49" fmla="*/ 105 h 138"/>
                <a:gd name="T50" fmla="*/ 16 w 499"/>
                <a:gd name="T51" fmla="*/ 98 h 138"/>
                <a:gd name="T52" fmla="*/ 7 w 499"/>
                <a:gd name="T53" fmla="*/ 99 h 138"/>
                <a:gd name="T54" fmla="*/ 1 w 499"/>
                <a:gd name="T55" fmla="*/ 108 h 138"/>
                <a:gd name="T56" fmla="*/ 13 w 499"/>
                <a:gd name="T57" fmla="*/ 128 h 138"/>
                <a:gd name="T58" fmla="*/ 44 w 499"/>
                <a:gd name="T59" fmla="*/ 138 h 138"/>
                <a:gd name="T60" fmla="*/ 491 w 499"/>
                <a:gd name="T61" fmla="*/ 137 h 138"/>
                <a:gd name="T62" fmla="*/ 499 w 499"/>
                <a:gd name="T63" fmla="*/ 129 h 138"/>
                <a:gd name="T64" fmla="*/ 499 w 499"/>
                <a:gd name="T65" fmla="*/ 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9" h="138">
                  <a:moveTo>
                    <a:pt x="499" y="9"/>
                  </a:moveTo>
                  <a:cubicBezTo>
                    <a:pt x="499" y="5"/>
                    <a:pt x="496" y="1"/>
                    <a:pt x="491" y="1"/>
                  </a:cubicBezTo>
                  <a:cubicBezTo>
                    <a:pt x="491" y="1"/>
                    <a:pt x="47" y="0"/>
                    <a:pt x="43" y="0"/>
                  </a:cubicBezTo>
                  <a:cubicBezTo>
                    <a:pt x="36" y="0"/>
                    <a:pt x="29" y="1"/>
                    <a:pt x="23" y="4"/>
                  </a:cubicBezTo>
                  <a:cubicBezTo>
                    <a:pt x="17" y="7"/>
                    <a:pt x="12" y="11"/>
                    <a:pt x="9" y="16"/>
                  </a:cubicBezTo>
                  <a:cubicBezTo>
                    <a:pt x="5" y="20"/>
                    <a:pt x="3" y="27"/>
                    <a:pt x="3" y="27"/>
                  </a:cubicBezTo>
                  <a:cubicBezTo>
                    <a:pt x="2" y="32"/>
                    <a:pt x="5" y="36"/>
                    <a:pt x="9" y="37"/>
                  </a:cubicBezTo>
                  <a:cubicBezTo>
                    <a:pt x="17" y="38"/>
                    <a:pt x="17" y="38"/>
                    <a:pt x="17" y="38"/>
                  </a:cubicBezTo>
                  <a:cubicBezTo>
                    <a:pt x="21" y="39"/>
                    <a:pt x="26" y="36"/>
                    <a:pt x="27" y="31"/>
                  </a:cubicBezTo>
                  <a:cubicBezTo>
                    <a:pt x="27" y="31"/>
                    <a:pt x="28" y="29"/>
                    <a:pt x="31" y="26"/>
                  </a:cubicBezTo>
                  <a:cubicBezTo>
                    <a:pt x="34" y="23"/>
                    <a:pt x="38" y="21"/>
                    <a:pt x="42" y="21"/>
                  </a:cubicBezTo>
                  <a:cubicBezTo>
                    <a:pt x="47" y="21"/>
                    <a:pt x="50" y="22"/>
                    <a:pt x="53" y="25"/>
                  </a:cubicBezTo>
                  <a:cubicBezTo>
                    <a:pt x="56" y="28"/>
                    <a:pt x="57" y="32"/>
                    <a:pt x="57" y="36"/>
                  </a:cubicBezTo>
                  <a:cubicBezTo>
                    <a:pt x="57" y="42"/>
                    <a:pt x="55" y="46"/>
                    <a:pt x="52" y="49"/>
                  </a:cubicBezTo>
                  <a:cubicBezTo>
                    <a:pt x="48" y="52"/>
                    <a:pt x="44" y="53"/>
                    <a:pt x="44" y="53"/>
                  </a:cubicBezTo>
                  <a:cubicBezTo>
                    <a:pt x="39" y="53"/>
                    <a:pt x="35" y="57"/>
                    <a:pt x="34" y="62"/>
                  </a:cubicBezTo>
                  <a:cubicBezTo>
                    <a:pt x="34" y="67"/>
                    <a:pt x="34" y="67"/>
                    <a:pt x="34" y="67"/>
                  </a:cubicBezTo>
                  <a:cubicBezTo>
                    <a:pt x="33" y="71"/>
                    <a:pt x="36" y="74"/>
                    <a:pt x="41" y="73"/>
                  </a:cubicBezTo>
                  <a:cubicBezTo>
                    <a:pt x="41" y="73"/>
                    <a:pt x="41" y="73"/>
                    <a:pt x="45" y="73"/>
                  </a:cubicBezTo>
                  <a:cubicBezTo>
                    <a:pt x="50" y="73"/>
                    <a:pt x="54" y="75"/>
                    <a:pt x="57" y="79"/>
                  </a:cubicBezTo>
                  <a:cubicBezTo>
                    <a:pt x="61" y="83"/>
                    <a:pt x="63" y="88"/>
                    <a:pt x="63" y="94"/>
                  </a:cubicBezTo>
                  <a:cubicBezTo>
                    <a:pt x="63" y="101"/>
                    <a:pt x="61" y="107"/>
                    <a:pt x="57" y="111"/>
                  </a:cubicBezTo>
                  <a:cubicBezTo>
                    <a:pt x="54" y="115"/>
                    <a:pt x="49" y="117"/>
                    <a:pt x="44" y="117"/>
                  </a:cubicBezTo>
                  <a:cubicBezTo>
                    <a:pt x="39" y="117"/>
                    <a:pt x="34" y="115"/>
                    <a:pt x="31" y="112"/>
                  </a:cubicBezTo>
                  <a:cubicBezTo>
                    <a:pt x="27" y="108"/>
                    <a:pt x="26" y="105"/>
                    <a:pt x="26" y="105"/>
                  </a:cubicBezTo>
                  <a:cubicBezTo>
                    <a:pt x="25" y="101"/>
                    <a:pt x="21" y="97"/>
                    <a:pt x="16" y="98"/>
                  </a:cubicBezTo>
                  <a:cubicBezTo>
                    <a:pt x="7" y="99"/>
                    <a:pt x="7" y="99"/>
                    <a:pt x="7" y="99"/>
                  </a:cubicBezTo>
                  <a:cubicBezTo>
                    <a:pt x="3" y="100"/>
                    <a:pt x="0" y="104"/>
                    <a:pt x="1" y="108"/>
                  </a:cubicBezTo>
                  <a:cubicBezTo>
                    <a:pt x="1" y="108"/>
                    <a:pt x="5" y="121"/>
                    <a:pt x="13" y="128"/>
                  </a:cubicBezTo>
                  <a:cubicBezTo>
                    <a:pt x="21" y="135"/>
                    <a:pt x="32" y="138"/>
                    <a:pt x="44" y="138"/>
                  </a:cubicBezTo>
                  <a:cubicBezTo>
                    <a:pt x="48" y="138"/>
                    <a:pt x="491" y="137"/>
                    <a:pt x="491" y="137"/>
                  </a:cubicBezTo>
                  <a:cubicBezTo>
                    <a:pt x="496" y="137"/>
                    <a:pt x="499" y="134"/>
                    <a:pt x="499" y="129"/>
                  </a:cubicBezTo>
                  <a:lnTo>
                    <a:pt x="499" y="9"/>
                  </a:lnTo>
                  <a:close/>
                </a:path>
              </a:pathLst>
            </a:custGeom>
            <a:solidFill>
              <a:srgbClr val="6CBEF4"/>
            </a:solidFill>
            <a:ln>
              <a:noFill/>
            </a:ln>
            <a:effectLst/>
          </p:spPr>
          <p:txBody>
            <a:bodyPr vert="horz" wrap="square" lIns="91440" tIns="45720" rIns="91440" bIns="45720" numCol="1" anchor="t" anchorCtr="0" compatLnSpc="1">
              <a:prstTxWarp prst="textNoShape">
                <a:avLst/>
              </a:prstTxWarp>
            </a:bodyPr>
            <a:lstStyle/>
            <a:p>
              <a:endParaRPr lang="zh-CN" altLang="en-US"/>
            </a:p>
          </p:txBody>
        </p:sp>
        <p:grpSp>
          <p:nvGrpSpPr>
            <p:cNvPr id="17" name="组合 16" descr="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
            <p:cNvGrpSpPr/>
            <p:nvPr/>
          </p:nvGrpSpPr>
          <p:grpSpPr>
            <a:xfrm>
              <a:off x="7958568" y="2499822"/>
              <a:ext cx="2901474" cy="995509"/>
              <a:chOff x="2478121" y="2556861"/>
              <a:chExt cx="2901474" cy="995509"/>
            </a:xfrm>
          </p:grpSpPr>
          <p:sp>
            <p:nvSpPr>
              <p:cNvPr id="18" name="Rectangle 42"/>
              <p:cNvSpPr/>
              <p:nvPr/>
            </p:nvSpPr>
            <p:spPr>
              <a:xfrm flipH="1">
                <a:off x="2478121" y="2962717"/>
                <a:ext cx="2901474" cy="589653"/>
              </a:xfrm>
              <a:prstGeom prst="rect">
                <a:avLst/>
              </a:prstGeom>
              <a:noFill/>
              <a:ln w="12700" cap="flat" cmpd="sng" algn="ctr">
                <a:noFill/>
                <a:prstDash val="solid"/>
              </a:ln>
              <a:effectLst/>
            </p:spPr>
            <p:txBody>
              <a:bodyPr lIns="91440" tIns="0" rIns="91440" bIns="0" rtlCol="0" anchor="t"/>
              <a:lstStyle/>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endParaRPr lang="en-US" altLang="zh-CN" sz="3600" dirty="0">
                  <a:solidFill>
                    <a:srgbClr val="FFFFFF"/>
                  </a:solidFill>
                  <a:latin typeface="微软雅黑" panose="020B0503020204020204" pitchFamily="34" charset="-122"/>
                  <a:ea typeface="微软雅黑" panose="020B0503020204020204" pitchFamily="34" charset="-122"/>
                </a:endParaRPr>
              </a:p>
            </p:txBody>
          </p:sp>
          <p:sp>
            <p:nvSpPr>
              <p:cNvPr id="19" name="Rectangle 42"/>
              <p:cNvSpPr/>
              <p:nvPr/>
            </p:nvSpPr>
            <p:spPr>
              <a:xfrm flipH="1">
                <a:off x="2707775" y="2556861"/>
                <a:ext cx="2229261" cy="265459"/>
              </a:xfrm>
              <a:prstGeom prst="rect">
                <a:avLst/>
              </a:prstGeom>
              <a:noFill/>
              <a:ln w="12700" cap="flat" cmpd="sng" algn="ctr">
                <a:noFill/>
                <a:prstDash val="solid"/>
              </a:ln>
              <a:effectLst/>
            </p:spPr>
            <p:txBody>
              <a:bodyPr lIns="91440" tIns="0" rIns="91440" bIns="0" rtlCol="0" anchor="t"/>
              <a:lstStyle/>
              <a:p>
                <a:r>
                  <a:rPr lang="zh-CN" altLang="en-US" sz="2000" dirty="0" smtClean="0">
                    <a:solidFill>
                      <a:srgbClr val="FFFFFF"/>
                    </a:solidFill>
                    <a:latin typeface="微软雅黑" panose="020B0503020204020204" pitchFamily="34" charset="-122"/>
                    <a:ea typeface="微软雅黑" panose="020B0503020204020204" pitchFamily="34" charset="-122"/>
                  </a:rPr>
                  <a:t>单击此处输入标题</a:t>
                </a:r>
                <a:endParaRPr lang="en-US" altLang="zh-CN" sz="2000" dirty="0">
                  <a:solidFill>
                    <a:srgbClr val="FFFFFF"/>
                  </a:solidFill>
                  <a:latin typeface="微软雅黑" panose="020B0503020204020204" pitchFamily="34" charset="-122"/>
                  <a:ea typeface="微软雅黑" panose="020B0503020204020204" pitchFamily="34" charset="-122"/>
                </a:endParaRPr>
              </a:p>
            </p:txBody>
          </p:sp>
        </p:grpSp>
      </p:grpSp>
      <p:grpSp>
        <p:nvGrpSpPr>
          <p:cNvPr id="20" name="组合 19" descr="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
          <p:cNvGrpSpPr/>
          <p:nvPr/>
        </p:nvGrpSpPr>
        <p:grpSpPr>
          <a:xfrm>
            <a:off x="1037547" y="2350664"/>
            <a:ext cx="4465618" cy="1271371"/>
            <a:chOff x="1037547" y="2350664"/>
            <a:chExt cx="4465618" cy="1271371"/>
          </a:xfrm>
        </p:grpSpPr>
        <p:sp>
          <p:nvSpPr>
            <p:cNvPr id="21" name="Freeform 128"/>
            <p:cNvSpPr>
              <a:spLocks/>
            </p:cNvSpPr>
            <p:nvPr/>
          </p:nvSpPr>
          <p:spPr bwMode="auto">
            <a:xfrm>
              <a:off x="1037547" y="2350664"/>
              <a:ext cx="4465618" cy="1271371"/>
            </a:xfrm>
            <a:custGeom>
              <a:avLst/>
              <a:gdLst>
                <a:gd name="T0" fmla="*/ 47 w 485"/>
                <a:gd name="T1" fmla="*/ 0 h 136"/>
                <a:gd name="T2" fmla="*/ 35 w 485"/>
                <a:gd name="T3" fmla="*/ 7 h 136"/>
                <a:gd name="T4" fmla="*/ 23 w 485"/>
                <a:gd name="T5" fmla="*/ 22 h 136"/>
                <a:gd name="T6" fmla="*/ 8 w 485"/>
                <a:gd name="T7" fmla="*/ 31 h 136"/>
                <a:gd name="T8" fmla="*/ 0 w 485"/>
                <a:gd name="T9" fmla="*/ 43 h 136"/>
                <a:gd name="T10" fmla="*/ 0 w 485"/>
                <a:gd name="T11" fmla="*/ 50 h 136"/>
                <a:gd name="T12" fmla="*/ 8 w 485"/>
                <a:gd name="T13" fmla="*/ 55 h 136"/>
                <a:gd name="T14" fmla="*/ 27 w 485"/>
                <a:gd name="T15" fmla="*/ 43 h 136"/>
                <a:gd name="T16" fmla="*/ 34 w 485"/>
                <a:gd name="T17" fmla="*/ 47 h 136"/>
                <a:gd name="T18" fmla="*/ 34 w 485"/>
                <a:gd name="T19" fmla="*/ 128 h 136"/>
                <a:gd name="T20" fmla="*/ 42 w 485"/>
                <a:gd name="T21" fmla="*/ 136 h 136"/>
                <a:gd name="T22" fmla="*/ 477 w 485"/>
                <a:gd name="T23" fmla="*/ 136 h 136"/>
                <a:gd name="T24" fmla="*/ 485 w 485"/>
                <a:gd name="T25" fmla="*/ 128 h 136"/>
                <a:gd name="T26" fmla="*/ 485 w 485"/>
                <a:gd name="T27" fmla="*/ 8 h 136"/>
                <a:gd name="T28" fmla="*/ 477 w 485"/>
                <a:gd name="T29" fmla="*/ 0 h 136"/>
                <a:gd name="T30" fmla="*/ 47 w 485"/>
                <a:gd name="T31"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85" h="136">
                  <a:moveTo>
                    <a:pt x="47" y="0"/>
                  </a:moveTo>
                  <a:cubicBezTo>
                    <a:pt x="43" y="0"/>
                    <a:pt x="37" y="3"/>
                    <a:pt x="35" y="7"/>
                  </a:cubicBezTo>
                  <a:cubicBezTo>
                    <a:pt x="35" y="7"/>
                    <a:pt x="31" y="15"/>
                    <a:pt x="23" y="22"/>
                  </a:cubicBezTo>
                  <a:cubicBezTo>
                    <a:pt x="15" y="28"/>
                    <a:pt x="8" y="31"/>
                    <a:pt x="8" y="31"/>
                  </a:cubicBezTo>
                  <a:cubicBezTo>
                    <a:pt x="4" y="33"/>
                    <a:pt x="0" y="38"/>
                    <a:pt x="0" y="43"/>
                  </a:cubicBezTo>
                  <a:cubicBezTo>
                    <a:pt x="0" y="50"/>
                    <a:pt x="0" y="50"/>
                    <a:pt x="0" y="50"/>
                  </a:cubicBezTo>
                  <a:cubicBezTo>
                    <a:pt x="0" y="54"/>
                    <a:pt x="4" y="56"/>
                    <a:pt x="8" y="55"/>
                  </a:cubicBezTo>
                  <a:cubicBezTo>
                    <a:pt x="27" y="43"/>
                    <a:pt x="27" y="43"/>
                    <a:pt x="27" y="43"/>
                  </a:cubicBezTo>
                  <a:cubicBezTo>
                    <a:pt x="31" y="40"/>
                    <a:pt x="34" y="42"/>
                    <a:pt x="34" y="47"/>
                  </a:cubicBezTo>
                  <a:cubicBezTo>
                    <a:pt x="34" y="128"/>
                    <a:pt x="34" y="128"/>
                    <a:pt x="34" y="128"/>
                  </a:cubicBezTo>
                  <a:cubicBezTo>
                    <a:pt x="34" y="133"/>
                    <a:pt x="38" y="136"/>
                    <a:pt x="42" y="136"/>
                  </a:cubicBezTo>
                  <a:cubicBezTo>
                    <a:pt x="477" y="136"/>
                    <a:pt x="477" y="136"/>
                    <a:pt x="477" y="136"/>
                  </a:cubicBezTo>
                  <a:cubicBezTo>
                    <a:pt x="482" y="136"/>
                    <a:pt x="485" y="133"/>
                    <a:pt x="485" y="128"/>
                  </a:cubicBezTo>
                  <a:cubicBezTo>
                    <a:pt x="485" y="8"/>
                    <a:pt x="485" y="8"/>
                    <a:pt x="485" y="8"/>
                  </a:cubicBezTo>
                  <a:cubicBezTo>
                    <a:pt x="485" y="4"/>
                    <a:pt x="482" y="0"/>
                    <a:pt x="477" y="0"/>
                  </a:cubicBezTo>
                  <a:lnTo>
                    <a:pt x="47" y="0"/>
                  </a:lnTo>
                  <a:close/>
                </a:path>
              </a:pathLst>
            </a:custGeom>
            <a:solidFill>
              <a:srgbClr val="1F73E2"/>
            </a:solidFill>
            <a:ln>
              <a:noFill/>
            </a:ln>
            <a:effectLst/>
          </p:spPr>
          <p:txBody>
            <a:bodyPr vert="horz" wrap="square" lIns="91440" tIns="45720" rIns="91440" bIns="45720" numCol="1" anchor="t" anchorCtr="0" compatLnSpc="1">
              <a:prstTxWarp prst="textNoShape">
                <a:avLst/>
              </a:prstTxWarp>
            </a:bodyPr>
            <a:lstStyle/>
            <a:p>
              <a:endParaRPr lang="zh-CN" altLang="en-US"/>
            </a:p>
          </p:txBody>
        </p:sp>
        <p:grpSp>
          <p:nvGrpSpPr>
            <p:cNvPr id="22" name="组合 21" descr="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
            <p:cNvGrpSpPr/>
            <p:nvPr/>
          </p:nvGrpSpPr>
          <p:grpSpPr>
            <a:xfrm>
              <a:off x="2232682" y="2521144"/>
              <a:ext cx="2901474" cy="982028"/>
              <a:chOff x="2479169" y="2578183"/>
              <a:chExt cx="2901474" cy="982028"/>
            </a:xfrm>
          </p:grpSpPr>
          <p:sp>
            <p:nvSpPr>
              <p:cNvPr id="23" name="Rectangle 42"/>
              <p:cNvSpPr/>
              <p:nvPr/>
            </p:nvSpPr>
            <p:spPr>
              <a:xfrm flipH="1">
                <a:off x="2479169" y="2970558"/>
                <a:ext cx="2901474" cy="589653"/>
              </a:xfrm>
              <a:prstGeom prst="rect">
                <a:avLst/>
              </a:prstGeom>
              <a:noFill/>
              <a:ln w="12700" cap="flat" cmpd="sng" algn="ctr">
                <a:noFill/>
                <a:prstDash val="solid"/>
              </a:ln>
              <a:effectLst/>
            </p:spPr>
            <p:txBody>
              <a:bodyPr lIns="91440" tIns="0" rIns="91440" bIns="0" rtlCol="0" anchor="t"/>
              <a:lstStyle/>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endParaRPr lang="en-US" altLang="zh-CN" sz="3600" dirty="0">
                  <a:solidFill>
                    <a:srgbClr val="FFFFFF"/>
                  </a:solidFill>
                  <a:latin typeface="微软雅黑" panose="020B0503020204020204" pitchFamily="34" charset="-122"/>
                  <a:ea typeface="微软雅黑" panose="020B0503020204020204" pitchFamily="34" charset="-122"/>
                </a:endParaRPr>
              </a:p>
            </p:txBody>
          </p:sp>
          <p:sp>
            <p:nvSpPr>
              <p:cNvPr id="24" name="Rectangle 42"/>
              <p:cNvSpPr/>
              <p:nvPr/>
            </p:nvSpPr>
            <p:spPr>
              <a:xfrm flipH="1">
                <a:off x="2645539" y="2578183"/>
                <a:ext cx="2568733" cy="322237"/>
              </a:xfrm>
              <a:prstGeom prst="rect">
                <a:avLst/>
              </a:prstGeom>
              <a:noFill/>
              <a:ln w="12700" cap="flat" cmpd="sng" algn="ctr">
                <a:noFill/>
                <a:prstDash val="solid"/>
              </a:ln>
              <a:effectLst/>
            </p:spPr>
            <p:txBody>
              <a:bodyPr lIns="91440" tIns="0" rIns="91440" bIns="0" rtlCol="0" anchor="t"/>
              <a:lstStyle/>
              <a:p>
                <a:r>
                  <a:rPr lang="zh-CN" altLang="en-US" sz="2000" dirty="0" smtClean="0">
                    <a:solidFill>
                      <a:srgbClr val="FFFFFF"/>
                    </a:solidFill>
                    <a:latin typeface="微软雅黑" panose="020B0503020204020204" pitchFamily="34" charset="-122"/>
                    <a:ea typeface="微软雅黑" panose="020B0503020204020204" pitchFamily="34" charset="-122"/>
                  </a:rPr>
                  <a:t>单击此处输入标题</a:t>
                </a:r>
                <a:endParaRPr lang="en-US" altLang="zh-CN" sz="2000" dirty="0">
                  <a:solidFill>
                    <a:srgbClr val="FFFFFF"/>
                  </a:solidFill>
                  <a:latin typeface="微软雅黑" panose="020B0503020204020204" pitchFamily="34" charset="-122"/>
                  <a:ea typeface="微软雅黑" panose="020B0503020204020204" pitchFamily="34" charset="-122"/>
                </a:endParaRPr>
              </a:p>
            </p:txBody>
          </p:sp>
        </p:grpSp>
      </p:grpSp>
      <p:grpSp>
        <p:nvGrpSpPr>
          <p:cNvPr id="25" name="组合 24" descr="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
          <p:cNvGrpSpPr/>
          <p:nvPr/>
        </p:nvGrpSpPr>
        <p:grpSpPr>
          <a:xfrm>
            <a:off x="6666839" y="4697354"/>
            <a:ext cx="4465618" cy="1232027"/>
            <a:chOff x="6666839" y="4697354"/>
            <a:chExt cx="4465618" cy="1232027"/>
          </a:xfrm>
        </p:grpSpPr>
        <p:sp>
          <p:nvSpPr>
            <p:cNvPr id="26" name="Freeform 526"/>
            <p:cNvSpPr>
              <a:spLocks noEditPoints="1"/>
            </p:cNvSpPr>
            <p:nvPr/>
          </p:nvSpPr>
          <p:spPr bwMode="auto">
            <a:xfrm>
              <a:off x="6666839" y="4697354"/>
              <a:ext cx="4465618" cy="1232027"/>
            </a:xfrm>
            <a:custGeom>
              <a:avLst/>
              <a:gdLst>
                <a:gd name="T0" fmla="*/ 505 w 505"/>
                <a:gd name="T1" fmla="*/ 8 h 137"/>
                <a:gd name="T2" fmla="*/ 496 w 505"/>
                <a:gd name="T3" fmla="*/ 0 h 137"/>
                <a:gd name="T4" fmla="*/ 68 w 505"/>
                <a:gd name="T5" fmla="*/ 0 h 137"/>
                <a:gd name="T6" fmla="*/ 55 w 505"/>
                <a:gd name="T7" fmla="*/ 7 h 137"/>
                <a:gd name="T8" fmla="*/ 5 w 505"/>
                <a:gd name="T9" fmla="*/ 80 h 137"/>
                <a:gd name="T10" fmla="*/ 0 w 505"/>
                <a:gd name="T11" fmla="*/ 95 h 137"/>
                <a:gd name="T12" fmla="*/ 0 w 505"/>
                <a:gd name="T13" fmla="*/ 101 h 137"/>
                <a:gd name="T14" fmla="*/ 9 w 505"/>
                <a:gd name="T15" fmla="*/ 109 h 137"/>
                <a:gd name="T16" fmla="*/ 48 w 505"/>
                <a:gd name="T17" fmla="*/ 109 h 137"/>
                <a:gd name="T18" fmla="*/ 56 w 505"/>
                <a:gd name="T19" fmla="*/ 117 h 137"/>
                <a:gd name="T20" fmla="*/ 56 w 505"/>
                <a:gd name="T21" fmla="*/ 128 h 137"/>
                <a:gd name="T22" fmla="*/ 64 w 505"/>
                <a:gd name="T23" fmla="*/ 137 h 137"/>
                <a:gd name="T24" fmla="*/ 496 w 505"/>
                <a:gd name="T25" fmla="*/ 136 h 137"/>
                <a:gd name="T26" fmla="*/ 505 w 505"/>
                <a:gd name="T27" fmla="*/ 128 h 137"/>
                <a:gd name="T28" fmla="*/ 505 w 505"/>
                <a:gd name="T29" fmla="*/ 8 h 137"/>
                <a:gd name="T30" fmla="*/ 56 w 505"/>
                <a:gd name="T31" fmla="*/ 78 h 137"/>
                <a:gd name="T32" fmla="*/ 48 w 505"/>
                <a:gd name="T33" fmla="*/ 86 h 137"/>
                <a:gd name="T34" fmla="*/ 33 w 505"/>
                <a:gd name="T35" fmla="*/ 86 h 137"/>
                <a:gd name="T36" fmla="*/ 29 w 505"/>
                <a:gd name="T37" fmla="*/ 79 h 137"/>
                <a:gd name="T38" fmla="*/ 51 w 505"/>
                <a:gd name="T39" fmla="*/ 47 h 137"/>
                <a:gd name="T40" fmla="*/ 56 w 505"/>
                <a:gd name="T41" fmla="*/ 48 h 137"/>
                <a:gd name="T42" fmla="*/ 56 w 505"/>
                <a:gd name="T43" fmla="*/ 78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5" h="137">
                  <a:moveTo>
                    <a:pt x="505" y="8"/>
                  </a:moveTo>
                  <a:cubicBezTo>
                    <a:pt x="505" y="4"/>
                    <a:pt x="501" y="0"/>
                    <a:pt x="496" y="0"/>
                  </a:cubicBezTo>
                  <a:cubicBezTo>
                    <a:pt x="68" y="0"/>
                    <a:pt x="68" y="0"/>
                    <a:pt x="68" y="0"/>
                  </a:cubicBezTo>
                  <a:cubicBezTo>
                    <a:pt x="63" y="0"/>
                    <a:pt x="57" y="3"/>
                    <a:pt x="55" y="7"/>
                  </a:cubicBezTo>
                  <a:cubicBezTo>
                    <a:pt x="5" y="80"/>
                    <a:pt x="5" y="80"/>
                    <a:pt x="5" y="80"/>
                  </a:cubicBezTo>
                  <a:cubicBezTo>
                    <a:pt x="3" y="83"/>
                    <a:pt x="0" y="90"/>
                    <a:pt x="0" y="95"/>
                  </a:cubicBezTo>
                  <a:cubicBezTo>
                    <a:pt x="0" y="101"/>
                    <a:pt x="0" y="101"/>
                    <a:pt x="0" y="101"/>
                  </a:cubicBezTo>
                  <a:cubicBezTo>
                    <a:pt x="0" y="105"/>
                    <a:pt x="4" y="109"/>
                    <a:pt x="9" y="109"/>
                  </a:cubicBezTo>
                  <a:cubicBezTo>
                    <a:pt x="48" y="109"/>
                    <a:pt x="48" y="109"/>
                    <a:pt x="48" y="109"/>
                  </a:cubicBezTo>
                  <a:cubicBezTo>
                    <a:pt x="52" y="109"/>
                    <a:pt x="56" y="113"/>
                    <a:pt x="56" y="117"/>
                  </a:cubicBezTo>
                  <a:cubicBezTo>
                    <a:pt x="56" y="128"/>
                    <a:pt x="56" y="128"/>
                    <a:pt x="56" y="128"/>
                  </a:cubicBezTo>
                  <a:cubicBezTo>
                    <a:pt x="56" y="133"/>
                    <a:pt x="60" y="137"/>
                    <a:pt x="64" y="137"/>
                  </a:cubicBezTo>
                  <a:cubicBezTo>
                    <a:pt x="496" y="136"/>
                    <a:pt x="496" y="136"/>
                    <a:pt x="496" y="136"/>
                  </a:cubicBezTo>
                  <a:cubicBezTo>
                    <a:pt x="501" y="136"/>
                    <a:pt x="505" y="133"/>
                    <a:pt x="505" y="128"/>
                  </a:cubicBezTo>
                  <a:lnTo>
                    <a:pt x="505" y="8"/>
                  </a:lnTo>
                  <a:close/>
                  <a:moveTo>
                    <a:pt x="56" y="78"/>
                  </a:moveTo>
                  <a:cubicBezTo>
                    <a:pt x="56" y="83"/>
                    <a:pt x="52" y="86"/>
                    <a:pt x="48" y="86"/>
                  </a:cubicBezTo>
                  <a:cubicBezTo>
                    <a:pt x="33" y="86"/>
                    <a:pt x="33" y="86"/>
                    <a:pt x="33" y="86"/>
                  </a:cubicBezTo>
                  <a:cubicBezTo>
                    <a:pt x="29" y="86"/>
                    <a:pt x="27" y="83"/>
                    <a:pt x="29" y="79"/>
                  </a:cubicBezTo>
                  <a:cubicBezTo>
                    <a:pt x="51" y="47"/>
                    <a:pt x="51" y="47"/>
                    <a:pt x="51" y="47"/>
                  </a:cubicBezTo>
                  <a:cubicBezTo>
                    <a:pt x="54" y="43"/>
                    <a:pt x="56" y="44"/>
                    <a:pt x="56" y="48"/>
                  </a:cubicBezTo>
                  <a:lnTo>
                    <a:pt x="56" y="78"/>
                  </a:lnTo>
                  <a:close/>
                </a:path>
              </a:pathLst>
            </a:custGeom>
            <a:solidFill>
              <a:srgbClr val="1F73E2"/>
            </a:solidFill>
            <a:ln>
              <a:noFill/>
            </a:ln>
            <a:effectLst/>
          </p:spPr>
          <p:txBody>
            <a:bodyPr vert="horz" wrap="square" lIns="91440" tIns="45720" rIns="91440" bIns="45720" numCol="1" anchor="t" anchorCtr="0" compatLnSpc="1">
              <a:prstTxWarp prst="textNoShape">
                <a:avLst/>
              </a:prstTxWarp>
            </a:bodyPr>
            <a:lstStyle/>
            <a:p>
              <a:endParaRPr lang="zh-CN" altLang="en-US"/>
            </a:p>
          </p:txBody>
        </p:sp>
        <p:grpSp>
          <p:nvGrpSpPr>
            <p:cNvPr id="27" name="组合 26" descr="e7d195523061f1c0deeec63e560781cfd59afb0ea006f2a87ABB68BF51EA6619813959095094C18C62A12F549504892A4AAA8C1554C6663626E05CA27F281A14E6983772AFC3FB97135759321DEA3D70CCCB10945EC5A0328596DD82A592BE62395600E7AE41709863136E5693E139E71C97B0505B6497F6EA0FFE905022212355C75CED024E8489CA1AE83B75F1FECE"/>
            <p:cNvGrpSpPr/>
            <p:nvPr/>
          </p:nvGrpSpPr>
          <p:grpSpPr>
            <a:xfrm>
              <a:off x="7958568" y="4833015"/>
              <a:ext cx="2901474" cy="979839"/>
              <a:chOff x="2478121" y="2519494"/>
              <a:chExt cx="2901474" cy="979839"/>
            </a:xfrm>
          </p:grpSpPr>
          <p:sp>
            <p:nvSpPr>
              <p:cNvPr id="28" name="Rectangle 42"/>
              <p:cNvSpPr/>
              <p:nvPr/>
            </p:nvSpPr>
            <p:spPr>
              <a:xfrm flipH="1">
                <a:off x="2478121" y="2909680"/>
                <a:ext cx="2901474" cy="589653"/>
              </a:xfrm>
              <a:prstGeom prst="rect">
                <a:avLst/>
              </a:prstGeom>
              <a:noFill/>
              <a:ln w="12700" cap="flat" cmpd="sng" algn="ctr">
                <a:noFill/>
                <a:prstDash val="solid"/>
              </a:ln>
              <a:effectLst/>
            </p:spPr>
            <p:txBody>
              <a:bodyPr lIns="91440" tIns="0" rIns="91440" bIns="0" rtlCol="0" anchor="t"/>
              <a:lstStyle/>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r>
                  <a:rPr lang="zh-CN" altLang="en-US" sz="1400" dirty="0" smtClean="0">
                    <a:solidFill>
                      <a:srgbClr val="FFFFFF"/>
                    </a:solidFill>
                    <a:latin typeface="微软雅黑" panose="020B0503020204020204" pitchFamily="34" charset="-122"/>
                    <a:ea typeface="微软雅黑" panose="020B0503020204020204" pitchFamily="34" charset="-122"/>
                  </a:rPr>
                  <a:t>请在这里输入您的主要叙述内容</a:t>
                </a:r>
                <a:endParaRPr lang="en-US" altLang="zh-CN" sz="1400" dirty="0" smtClean="0">
                  <a:solidFill>
                    <a:srgbClr val="FFFFFF"/>
                  </a:solidFill>
                  <a:latin typeface="微软雅黑" panose="020B0503020204020204" pitchFamily="34" charset="-122"/>
                  <a:ea typeface="微软雅黑" panose="020B0503020204020204" pitchFamily="34" charset="-122"/>
                </a:endParaRPr>
              </a:p>
              <a:p>
                <a:endParaRPr lang="en-US" altLang="zh-CN" sz="3600" dirty="0">
                  <a:solidFill>
                    <a:srgbClr val="FFFFFF"/>
                  </a:solidFill>
                  <a:latin typeface="微软雅黑" panose="020B0503020204020204" pitchFamily="34" charset="-122"/>
                  <a:ea typeface="微软雅黑" panose="020B0503020204020204" pitchFamily="34" charset="-122"/>
                </a:endParaRPr>
              </a:p>
            </p:txBody>
          </p:sp>
          <p:sp>
            <p:nvSpPr>
              <p:cNvPr id="29" name="Rectangle 42"/>
              <p:cNvSpPr/>
              <p:nvPr/>
            </p:nvSpPr>
            <p:spPr>
              <a:xfrm flipH="1">
                <a:off x="2712246" y="2519494"/>
                <a:ext cx="2292024" cy="275623"/>
              </a:xfrm>
              <a:prstGeom prst="rect">
                <a:avLst/>
              </a:prstGeom>
              <a:noFill/>
              <a:ln w="12700" cap="flat" cmpd="sng" algn="ctr">
                <a:noFill/>
                <a:prstDash val="solid"/>
              </a:ln>
              <a:effectLst/>
            </p:spPr>
            <p:txBody>
              <a:bodyPr lIns="91440" tIns="0" rIns="91440" bIns="0" rtlCol="0" anchor="t"/>
              <a:lstStyle/>
              <a:p>
                <a:r>
                  <a:rPr lang="zh-CN" altLang="en-US" sz="2000" dirty="0" smtClean="0">
                    <a:solidFill>
                      <a:srgbClr val="FFFFFF"/>
                    </a:solidFill>
                    <a:latin typeface="微软雅黑" panose="020B0503020204020204" pitchFamily="34" charset="-122"/>
                    <a:ea typeface="微软雅黑" panose="020B0503020204020204" pitchFamily="34" charset="-122"/>
                  </a:rPr>
                  <a:t>单击此处输入标题</a:t>
                </a:r>
                <a:endParaRPr lang="en-US" altLang="zh-CN" sz="2000" dirty="0">
                  <a:solidFill>
                    <a:srgbClr val="FFFFFF"/>
                  </a:solidFill>
                  <a:latin typeface="微软雅黑" panose="020B0503020204020204" pitchFamily="34" charset="-122"/>
                  <a:ea typeface="微软雅黑" panose="020B0503020204020204" pitchFamily="34" charset="-122"/>
                </a:endParaRPr>
              </a:p>
            </p:txBody>
          </p:sp>
        </p:grpSp>
      </p:grpSp>
    </p:spTree>
    <p:extLst>
      <p:ext uri="{BB962C8B-B14F-4D97-AF65-F5344CB8AC3E}">
        <p14:creationId xmlns="" xmlns:p14="http://schemas.microsoft.com/office/powerpoint/2010/main" val="1939014531"/>
      </p:ext>
    </p:extLst>
  </p:cSld>
  <p:clrMapOvr>
    <a:masterClrMapping/>
  </p:clrMapOvr>
  <mc:AlternateContent xmlns:mc="http://schemas.openxmlformats.org/markup-compatibility/2006">
    <mc:Choice xmlns="" xmlns:p14="http://schemas.microsoft.com/office/powerpoint/2010/main" Requires="p14">
      <p:transition spd="slow" p14:dur="1250" advClick="0" advTm="0">
        <p14:flip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2800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750" fill="hold"/>
                                        <p:tgtEl>
                                          <p:spTgt spid="20"/>
                                        </p:tgtEl>
                                        <p:attrNameLst>
                                          <p:attrName>ppt_x</p:attrName>
                                        </p:attrNameLst>
                                      </p:cBhvr>
                                      <p:tavLst>
                                        <p:tav tm="0">
                                          <p:val>
                                            <p:strVal val="0-#ppt_w/2"/>
                                          </p:val>
                                        </p:tav>
                                        <p:tav tm="100000">
                                          <p:val>
                                            <p:strVal val="#ppt_x"/>
                                          </p:val>
                                        </p:tav>
                                      </p:tavLst>
                                    </p:anim>
                                    <p:anim calcmode="lin" valueType="num">
                                      <p:cBhvr additive="base">
                                        <p:cTn id="8" dur="75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decel="28000" fill="hold" nodeType="withEffect">
                                  <p:stCondLst>
                                    <p:cond delay="1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0-#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900"/>
                            </p:stCondLst>
                            <p:childTnLst>
                              <p:par>
                                <p:cTn id="14" presetID="2" presetClass="entr" presetSubtype="2" decel="28000" fill="hold" nodeType="after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750" fill="hold"/>
                                        <p:tgtEl>
                                          <p:spTgt spid="15"/>
                                        </p:tgtEl>
                                        <p:attrNameLst>
                                          <p:attrName>ppt_x</p:attrName>
                                        </p:attrNameLst>
                                      </p:cBhvr>
                                      <p:tavLst>
                                        <p:tav tm="0">
                                          <p:val>
                                            <p:strVal val="1+#ppt_w/2"/>
                                          </p:val>
                                        </p:tav>
                                        <p:tav tm="100000">
                                          <p:val>
                                            <p:strVal val="#ppt_x"/>
                                          </p:val>
                                        </p:tav>
                                      </p:tavLst>
                                    </p:anim>
                                    <p:anim calcmode="lin" valueType="num">
                                      <p:cBhvr additive="base">
                                        <p:cTn id="17" dur="750" fill="hold"/>
                                        <p:tgtEl>
                                          <p:spTgt spid="15"/>
                                        </p:tgtEl>
                                        <p:attrNameLst>
                                          <p:attrName>ppt_y</p:attrName>
                                        </p:attrNameLst>
                                      </p:cBhvr>
                                      <p:tavLst>
                                        <p:tav tm="0">
                                          <p:val>
                                            <p:strVal val="#ppt_y"/>
                                          </p:val>
                                        </p:tav>
                                        <p:tav tm="100000">
                                          <p:val>
                                            <p:strVal val="#ppt_y"/>
                                          </p:val>
                                        </p:tav>
                                      </p:tavLst>
                                    </p:anim>
                                  </p:childTnLst>
                                </p:cTn>
                              </p:par>
                              <p:par>
                                <p:cTn id="18" presetID="2" presetClass="entr" presetSubtype="2" decel="28000" fill="hold" nodeType="withEffect">
                                  <p:stCondLst>
                                    <p:cond delay="15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750" fill="hold"/>
                                        <p:tgtEl>
                                          <p:spTgt spid="25"/>
                                        </p:tgtEl>
                                        <p:attrNameLst>
                                          <p:attrName>ppt_x</p:attrName>
                                        </p:attrNameLst>
                                      </p:cBhvr>
                                      <p:tavLst>
                                        <p:tav tm="0">
                                          <p:val>
                                            <p:strVal val="1+#ppt_w/2"/>
                                          </p:val>
                                        </p:tav>
                                        <p:tav tm="100000">
                                          <p:val>
                                            <p:strVal val="#ppt_x"/>
                                          </p:val>
                                        </p:tav>
                                      </p:tavLst>
                                    </p:anim>
                                    <p:anim calcmode="lin" valueType="num">
                                      <p:cBhvr additive="base">
                                        <p:cTn id="21" dur="75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rot="5400000" flipH="1">
            <a:off x="3459338" y="66263"/>
            <a:ext cx="5246574" cy="5459896"/>
          </a:xfrm>
          <a:prstGeom prst="rect">
            <a:avLst/>
          </a:prstGeom>
        </p:spPr>
      </p:pic>
      <p:sp>
        <p:nvSpPr>
          <p:cNvPr id="4" name="椭圆 3"/>
          <p:cNvSpPr/>
          <p:nvPr/>
        </p:nvSpPr>
        <p:spPr>
          <a:xfrm rot="5400000" flipH="1">
            <a:off x="4648384" y="1481490"/>
            <a:ext cx="2632159" cy="2632159"/>
          </a:xfrm>
          <a:prstGeom prst="ellipse">
            <a:avLst/>
          </a:prstGeom>
          <a:solidFill>
            <a:srgbClr val="FFFFFF"/>
          </a:solidFill>
          <a:ln>
            <a:noFill/>
          </a:ln>
          <a:effectLst>
            <a:outerShdw blurRad="1905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5209389" y="1865187"/>
            <a:ext cx="1523174" cy="1862048"/>
          </a:xfrm>
          <a:prstGeom prst="rect">
            <a:avLst/>
          </a:prstGeom>
          <a:noFill/>
        </p:spPr>
        <p:txBody>
          <a:bodyPr wrap="none" rtlCol="0">
            <a:spAutoFit/>
          </a:bodyPr>
          <a:lstStyle/>
          <a:p>
            <a:r>
              <a:rPr lang="en-US" altLang="zh-CN" sz="11500" b="1" dirty="0" smtClean="0">
                <a:solidFill>
                  <a:srgbClr val="0376E5"/>
                </a:solidFill>
                <a:latin typeface="Agency FB" panose="020B0503020202020204" pitchFamily="34" charset="0"/>
                <a:ea typeface="微软雅黑" panose="020B0503020204020204" pitchFamily="34" charset="-122"/>
              </a:rPr>
              <a:t>02</a:t>
            </a:r>
            <a:endParaRPr lang="zh-CN" altLang="en-US" sz="11500" b="1" dirty="0">
              <a:solidFill>
                <a:srgbClr val="0376E5"/>
              </a:solidFill>
              <a:latin typeface="Agency FB" panose="020B0503020202020204" pitchFamily="34" charset="0"/>
              <a:ea typeface="微软雅黑" panose="020B0503020204020204" pitchFamily="34" charset="-122"/>
            </a:endParaRPr>
          </a:p>
        </p:txBody>
      </p:sp>
      <p:sp>
        <p:nvSpPr>
          <p:cNvPr id="6" name="文本框 5"/>
          <p:cNvSpPr txBox="1"/>
          <p:nvPr/>
        </p:nvSpPr>
        <p:spPr>
          <a:xfrm>
            <a:off x="4137220" y="5203030"/>
            <a:ext cx="3890809" cy="1200329"/>
          </a:xfrm>
          <a:prstGeom prst="rect">
            <a:avLst/>
          </a:prstGeom>
          <a:noFill/>
        </p:spPr>
        <p:txBody>
          <a:bodyPr wrap="none" rtlCol="0">
            <a:spAutoFit/>
          </a:bodyPr>
          <a:lstStyle/>
          <a:p>
            <a:pPr algn="ctr"/>
            <a:r>
              <a:rPr lang="zh-CN" altLang="en-US" sz="7200" b="1" dirty="0">
                <a:solidFill>
                  <a:srgbClr val="1F73E2"/>
                </a:solidFill>
                <a:latin typeface="幼圆" panose="02010509060101010101" pitchFamily="49" charset="-122"/>
                <a:ea typeface="幼圆" panose="02010509060101010101" pitchFamily="49" charset="-122"/>
              </a:rPr>
              <a:t>岗位认知</a:t>
            </a:r>
          </a:p>
        </p:txBody>
      </p:sp>
    </p:spTree>
    <p:extLst>
      <p:ext uri="{BB962C8B-B14F-4D97-AF65-F5344CB8AC3E}">
        <p14:creationId xmlns="" xmlns:p14="http://schemas.microsoft.com/office/powerpoint/2010/main" val="2218114929"/>
      </p:ext>
    </p:extLst>
  </p:cSld>
  <p:clrMapOvr>
    <a:masterClrMapping/>
  </p:clrMapOvr>
  <mc:AlternateContent xmlns:mc="http://schemas.openxmlformats.org/markup-compatibility/2006">
    <mc:Choice xmlns="" xmlns:p14="http://schemas.microsoft.com/office/powerpoint/2010/main" Requires="p14">
      <p:transition spd="slow" p14:dur="1600" advClick="0" advTm="0">
        <p:blinds dir="vert"/>
      </p:transition>
    </mc:Choice>
    <mc:Fallback>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750"/>
                                        <p:tgtEl>
                                          <p:spTgt spid="3"/>
                                        </p:tgtEl>
                                      </p:cBhvr>
                                    </p:animEffect>
                                  </p:childTnLst>
                                </p:cTn>
                              </p:par>
                            </p:childTnLst>
                          </p:cTn>
                        </p:par>
                        <p:par>
                          <p:cTn id="8" fill="hold">
                            <p:stCondLst>
                              <p:cond delay="750"/>
                            </p:stCondLst>
                            <p:childTnLst>
                              <p:par>
                                <p:cTn id="9" presetID="21"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heel(1)">
                                      <p:cBhvr>
                                        <p:cTn id="11" dur="1000"/>
                                        <p:tgtEl>
                                          <p:spTgt spid="4"/>
                                        </p:tgtEl>
                                      </p:cBhvr>
                                    </p:animEffect>
                                  </p:childTnLst>
                                </p:cTn>
                              </p:par>
                            </p:childTnLst>
                          </p:cTn>
                        </p:par>
                        <p:par>
                          <p:cTn id="12" fill="hold">
                            <p:stCondLst>
                              <p:cond delay="175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5"/>
                                        </p:tgtEl>
                                        <p:attrNameLst>
                                          <p:attrName>style.visibility</p:attrName>
                                        </p:attrNameLst>
                                      </p:cBhvr>
                                      <p:to>
                                        <p:strVal val="visible"/>
                                      </p:to>
                                    </p:set>
                                    <p:anim by="(-#ppt_w*2)" calcmode="lin" valueType="num">
                                      <p:cBhvr rctx="PPT">
                                        <p:cTn id="15" dur="500" autoRev="1" fill="hold">
                                          <p:stCondLst>
                                            <p:cond delay="0"/>
                                          </p:stCondLst>
                                        </p:cTn>
                                        <p:tgtEl>
                                          <p:spTgt spid="5"/>
                                        </p:tgtEl>
                                        <p:attrNameLst>
                                          <p:attrName>ppt_w</p:attrName>
                                        </p:attrNameLst>
                                      </p:cBhvr>
                                    </p:anim>
                                    <p:anim by="(#ppt_w*0.50)" calcmode="lin" valueType="num">
                                      <p:cBhvr>
                                        <p:cTn id="16" dur="500" decel="50000" autoRev="1" fill="hold">
                                          <p:stCondLst>
                                            <p:cond delay="0"/>
                                          </p:stCondLst>
                                        </p:cTn>
                                        <p:tgtEl>
                                          <p:spTgt spid="5"/>
                                        </p:tgtEl>
                                        <p:attrNameLst>
                                          <p:attrName>ppt_x</p:attrName>
                                        </p:attrNameLst>
                                      </p:cBhvr>
                                    </p:anim>
                                    <p:anim from="(-#ppt_h/2)" to="(#ppt_y)" calcmode="lin" valueType="num">
                                      <p:cBhvr>
                                        <p:cTn id="17" dur="1000" fill="hold">
                                          <p:stCondLst>
                                            <p:cond delay="0"/>
                                          </p:stCondLst>
                                        </p:cTn>
                                        <p:tgtEl>
                                          <p:spTgt spid="5"/>
                                        </p:tgtEl>
                                        <p:attrNameLst>
                                          <p:attrName>ppt_y</p:attrName>
                                        </p:attrNameLst>
                                      </p:cBhvr>
                                    </p:anim>
                                    <p:animRot by="21600000">
                                      <p:cBhvr>
                                        <p:cTn id="18" dur="1000" fill="hold">
                                          <p:stCondLst>
                                            <p:cond delay="0"/>
                                          </p:stCondLst>
                                        </p:cTn>
                                        <p:tgtEl>
                                          <p:spTgt spid="5"/>
                                        </p:tgtEl>
                                        <p:attrNameLst>
                                          <p:attrName>r</p:attrName>
                                        </p:attrNameLst>
                                      </p:cBhvr>
                                    </p:animRot>
                                  </p:childTnLst>
                                </p:cTn>
                              </p:par>
                            </p:childTnLst>
                          </p:cTn>
                        </p:par>
                        <p:par>
                          <p:cTn id="19" fill="hold">
                            <p:stCondLst>
                              <p:cond delay="2850"/>
                            </p:stCondLst>
                            <p:childTnLst>
                              <p:par>
                                <p:cTn id="20" presetID="37"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900" decel="100000" fill="hold"/>
                                        <p:tgtEl>
                                          <p:spTgt spid="6"/>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蓝色清新泼墨"/>
</p:tagLst>
</file>

<file path=ppt/tags/tag2.xml><?xml version="1.0" encoding="utf-8"?>
<p:tagLst xmlns:a="http://schemas.openxmlformats.org/drawingml/2006/main" xmlns:r="http://schemas.openxmlformats.org/officeDocument/2006/relationships" xmlns:p="http://schemas.openxmlformats.org/presentationml/2006/main">
  <p:tag name="MH" val="20160202082519"/>
  <p:tag name="MH_LIBRARY" val="GRAPHIC"/>
  <p:tag name="MH_TYPE" val="Other"/>
  <p:tag name="MH_ORDER" val="4"/>
</p:tagLst>
</file>

<file path=ppt/tags/tag3.xml><?xml version="1.0" encoding="utf-8"?>
<p:tagLst xmlns:a="http://schemas.openxmlformats.org/drawingml/2006/main" xmlns:r="http://schemas.openxmlformats.org/officeDocument/2006/relationships" xmlns:p="http://schemas.openxmlformats.org/presentationml/2006/main">
  <p:tag name="MH" val="20160202082519"/>
  <p:tag name="MH_LIBRARY" val="GRAPHIC"/>
  <p:tag name="MH_TYPE" val="Other"/>
  <p:tag name="MH_ORDER" val="4"/>
</p:tagLst>
</file>

<file path=ppt/tags/tag4.xml><?xml version="1.0" encoding="utf-8"?>
<p:tagLst xmlns:a="http://schemas.openxmlformats.org/drawingml/2006/main" xmlns:r="http://schemas.openxmlformats.org/officeDocument/2006/relationships" xmlns:p="http://schemas.openxmlformats.org/presentationml/2006/main">
  <p:tag name="MH" val="20160202082519"/>
  <p:tag name="MH_LIBRARY" val="GRAPHIC"/>
  <p:tag name="MH_TYPE" val="Other"/>
  <p:tag name="MH_ORDER" val="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2927</Words>
  <Application>Microsoft Office PowerPoint</Application>
  <PresentationFormat>自定义</PresentationFormat>
  <Paragraphs>344</Paragraphs>
  <Slides>26</Slides>
  <Notes>26</Notes>
  <HiddenSlides>0</HiddenSlides>
  <MMClips>1</MMClips>
  <ScaleCrop>false</ScaleCrop>
  <HeadingPairs>
    <vt:vector size="4" baseType="variant">
      <vt:variant>
        <vt:lpstr>主题</vt:lpstr>
      </vt:variant>
      <vt:variant>
        <vt:i4>1</vt:i4>
      </vt:variant>
      <vt:variant>
        <vt:lpstr>幻灯片标题</vt:lpstr>
      </vt:variant>
      <vt:variant>
        <vt:i4>26</vt:i4>
      </vt:variant>
    </vt:vector>
  </HeadingPairs>
  <TitlesOfParts>
    <vt:vector size="27"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蓝色清新泼墨</dc:title>
  <dc:creator>PC</dc:creator>
  <cp:lastModifiedBy>Administrator</cp:lastModifiedBy>
  <cp:revision>42</cp:revision>
  <dcterms:created xsi:type="dcterms:W3CDTF">2017-04-16T08:10:36Z</dcterms:created>
  <dcterms:modified xsi:type="dcterms:W3CDTF">2017-07-10T04:52:32Z</dcterms:modified>
</cp:coreProperties>
</file>

<file path=docProps/thumbnail.jpeg>
</file>